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4"/>
  </p:notesMasterIdLst>
  <p:sldIdLst>
    <p:sldId id="256" r:id="rId3"/>
    <p:sldId id="266" r:id="rId4"/>
    <p:sldId id="258" r:id="rId5"/>
    <p:sldId id="257" r:id="rId6"/>
    <p:sldId id="267" r:id="rId7"/>
    <p:sldId id="268" r:id="rId8"/>
    <p:sldId id="269" r:id="rId9"/>
    <p:sldId id="263" r:id="rId10"/>
    <p:sldId id="274" r:id="rId11"/>
    <p:sldId id="283" r:id="rId12"/>
    <p:sldId id="270" r:id="rId13"/>
    <p:sldId id="271" r:id="rId14"/>
    <p:sldId id="272" r:id="rId15"/>
    <p:sldId id="264" r:id="rId16"/>
    <p:sldId id="273" r:id="rId17"/>
    <p:sldId id="284" r:id="rId18"/>
    <p:sldId id="275" r:id="rId19"/>
    <p:sldId id="276" r:id="rId20"/>
    <p:sldId id="277" r:id="rId21"/>
    <p:sldId id="265" r:id="rId22"/>
    <p:sldId id="278" r:id="rId23"/>
    <p:sldId id="279" r:id="rId24"/>
    <p:sldId id="280" r:id="rId25"/>
    <p:sldId id="285" r:id="rId26"/>
    <p:sldId id="281" r:id="rId27"/>
    <p:sldId id="259" r:id="rId28"/>
    <p:sldId id="282" r:id="rId29"/>
    <p:sldId id="286" r:id="rId30"/>
    <p:sldId id="260" r:id="rId31"/>
    <p:sldId id="261" r:id="rId32"/>
    <p:sldId id="262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3C8"/>
    <a:srgbClr val="688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546" autoAdjust="0"/>
  </p:normalViewPr>
  <p:slideViewPr>
    <p:cSldViewPr snapToGrid="0">
      <p:cViewPr varScale="1">
        <p:scale>
          <a:sx n="121" d="100"/>
          <a:sy n="121" d="100"/>
        </p:scale>
        <p:origin x="15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F7C87-E422-41E9-AC04-E696A181747E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50C21E-6606-4140-83D0-36CA9DA0CA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600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标题字体为：微软雅黑 </a:t>
            </a:r>
            <a:r>
              <a:rPr lang="en-US" altLang="zh-CN" dirty="0" smtClean="0"/>
              <a:t>Light   </a:t>
            </a:r>
            <a:r>
              <a:rPr lang="zh-CN" altLang="en-US" smtClean="0"/>
              <a:t>您需要自行安装。您也可选择系统中你喜欢的字体使用即可。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50C21E-6606-4140-83D0-36CA9DA0CA5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1544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标题字体为：微软雅黑 </a:t>
            </a:r>
            <a:r>
              <a:rPr lang="en-US" altLang="zh-CN" dirty="0" smtClean="0"/>
              <a:t>Light   </a:t>
            </a:r>
            <a:r>
              <a:rPr lang="zh-CN" altLang="en-US" smtClean="0"/>
              <a:t>您需要自行安装。您也可选择系统中你喜欢的字体使用即可。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50C21E-6606-4140-83D0-36CA9DA0CA5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8571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50C21E-6606-4140-83D0-36CA9DA0CA5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8793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50C21E-6606-4140-83D0-36CA9DA0CA5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1396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mtClean="0"/>
              <a:t>标题字体为：汉仪南宫体简  您可以插入文本框，用系统自带的文本框代替。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2B170D-1AAB-49C8-B6CB-24B130A4147B}" type="slidenum">
              <a:rPr lang="zh-CN" altLang="en-US" smtClean="0">
                <a:solidFill>
                  <a:prstClr val="black"/>
                </a:solidFill>
              </a:rPr>
              <a:pPr/>
              <a:t>26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1235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标题字体为：微软雅黑 </a:t>
            </a:r>
            <a:r>
              <a:rPr lang="en-US" altLang="zh-CN" dirty="0" smtClean="0"/>
              <a:t>Light   </a:t>
            </a:r>
            <a:r>
              <a:rPr lang="zh-CN" altLang="en-US" smtClean="0"/>
              <a:t>您需要自行安装。您也可选择系统中你喜欢的字体使用即可。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50C21E-6606-4140-83D0-36CA9DA0CA5D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001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29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6150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30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302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4D5D304-3980-49D4-9CFC-851B98882A95}" type="slidenum">
              <a:rPr lang="zh-CN" altLang="en-US" smtClean="0">
                <a:solidFill>
                  <a:prstClr val="black"/>
                </a:solidFill>
              </a:rPr>
              <a:pPr>
                <a:defRPr/>
              </a:pPr>
              <a:t>31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878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257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041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9856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159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7965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689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662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6452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6043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28907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1445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0116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582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2771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63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80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4742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7343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535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61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7865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704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BCCB0-3A02-4D61-BB2E-DEF3F9028D5C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76227-766A-4E8C-89C3-8FFB8B2A50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390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5920-626E-4C0A-8211-7720CE86A8E2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B3AA8-DF59-4C6B-94F5-8ED1DF2614C5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11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5" b="296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5514974" y="1459464"/>
            <a:ext cx="1200150" cy="1200150"/>
            <a:chOff x="4810125" y="1790700"/>
            <a:chExt cx="1485900" cy="1485900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4810125" y="1790700"/>
              <a:ext cx="1485900" cy="14859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65425" y="2242394"/>
              <a:ext cx="775299" cy="582512"/>
            </a:xfrm>
            <a:custGeom>
              <a:avLst/>
              <a:gdLst>
                <a:gd name="T0" fmla="*/ 2673 w 2673"/>
                <a:gd name="T1" fmla="*/ 637 h 2005"/>
                <a:gd name="T2" fmla="*/ 1341 w 2673"/>
                <a:gd name="T3" fmla="*/ 0 h 2005"/>
                <a:gd name="T4" fmla="*/ 0 w 2673"/>
                <a:gd name="T5" fmla="*/ 637 h 2005"/>
                <a:gd name="T6" fmla="*/ 1341 w 2673"/>
                <a:gd name="T7" fmla="*/ 1273 h 2005"/>
                <a:gd name="T8" fmla="*/ 2388 w 2673"/>
                <a:gd name="T9" fmla="*/ 773 h 2005"/>
                <a:gd name="T10" fmla="*/ 2388 w 2673"/>
                <a:gd name="T11" fmla="*/ 1514 h 2005"/>
                <a:gd name="T12" fmla="*/ 2497 w 2673"/>
                <a:gd name="T13" fmla="*/ 1514 h 2005"/>
                <a:gd name="T14" fmla="*/ 2497 w 2673"/>
                <a:gd name="T15" fmla="*/ 721 h 2005"/>
                <a:gd name="T16" fmla="*/ 2673 w 2673"/>
                <a:gd name="T17" fmla="*/ 637 h 2005"/>
                <a:gd name="T18" fmla="*/ 2673 w 2673"/>
                <a:gd name="T19" fmla="*/ 637 h 2005"/>
                <a:gd name="T20" fmla="*/ 1341 w 2673"/>
                <a:gd name="T21" fmla="*/ 1110 h 2005"/>
                <a:gd name="T22" fmla="*/ 343 w 2673"/>
                <a:gd name="T23" fmla="*/ 637 h 2005"/>
                <a:gd name="T24" fmla="*/ 1341 w 2673"/>
                <a:gd name="T25" fmla="*/ 163 h 2005"/>
                <a:gd name="T26" fmla="*/ 2332 w 2673"/>
                <a:gd name="T27" fmla="*/ 637 h 2005"/>
                <a:gd name="T28" fmla="*/ 1341 w 2673"/>
                <a:gd name="T29" fmla="*/ 1110 h 2005"/>
                <a:gd name="T30" fmla="*/ 1341 w 2673"/>
                <a:gd name="T31" fmla="*/ 1110 h 2005"/>
                <a:gd name="T32" fmla="*/ 2052 w 2673"/>
                <a:gd name="T33" fmla="*/ 1661 h 2005"/>
                <a:gd name="T34" fmla="*/ 1539 w 2673"/>
                <a:gd name="T35" fmla="*/ 1840 h 2005"/>
                <a:gd name="T36" fmla="*/ 1063 w 2673"/>
                <a:gd name="T37" fmla="*/ 1818 h 2005"/>
                <a:gd name="T38" fmla="*/ 630 w 2673"/>
                <a:gd name="T39" fmla="*/ 1661 h 2005"/>
                <a:gd name="T40" fmla="*/ 630 w 2673"/>
                <a:gd name="T41" fmla="*/ 1174 h 2005"/>
                <a:gd name="T42" fmla="*/ 521 w 2673"/>
                <a:gd name="T43" fmla="*/ 1174 h 2005"/>
                <a:gd name="T44" fmla="*/ 521 w 2673"/>
                <a:gd name="T45" fmla="*/ 1762 h 2005"/>
                <a:gd name="T46" fmla="*/ 553 w 2673"/>
                <a:gd name="T47" fmla="*/ 1783 h 2005"/>
                <a:gd name="T48" fmla="*/ 1044 w 2673"/>
                <a:gd name="T49" fmla="*/ 1970 h 2005"/>
                <a:gd name="T50" fmla="*/ 1367 w 2673"/>
                <a:gd name="T51" fmla="*/ 2005 h 2005"/>
                <a:gd name="T52" fmla="*/ 1547 w 2673"/>
                <a:gd name="T53" fmla="*/ 1994 h 2005"/>
                <a:gd name="T54" fmla="*/ 2128 w 2673"/>
                <a:gd name="T55" fmla="*/ 1783 h 2005"/>
                <a:gd name="T56" fmla="*/ 2160 w 2673"/>
                <a:gd name="T57" fmla="*/ 1762 h 2005"/>
                <a:gd name="T58" fmla="*/ 2160 w 2673"/>
                <a:gd name="T59" fmla="*/ 1174 h 2005"/>
                <a:gd name="T60" fmla="*/ 2052 w 2673"/>
                <a:gd name="T61" fmla="*/ 1174 h 2005"/>
                <a:gd name="T62" fmla="*/ 2052 w 2673"/>
                <a:gd name="T63" fmla="*/ 1661 h 2005"/>
                <a:gd name="T64" fmla="*/ 2052 w 2673"/>
                <a:gd name="T65" fmla="*/ 1661 h 2005"/>
                <a:gd name="T66" fmla="*/ 2052 w 2673"/>
                <a:gd name="T67" fmla="*/ 1661 h 2005"/>
                <a:gd name="T68" fmla="*/ 2052 w 2673"/>
                <a:gd name="T69" fmla="*/ 1661 h 2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73" h="2005">
                  <a:moveTo>
                    <a:pt x="2673" y="637"/>
                  </a:moveTo>
                  <a:cubicBezTo>
                    <a:pt x="1341" y="0"/>
                    <a:pt x="1341" y="0"/>
                    <a:pt x="1341" y="0"/>
                  </a:cubicBezTo>
                  <a:cubicBezTo>
                    <a:pt x="0" y="637"/>
                    <a:pt x="0" y="637"/>
                    <a:pt x="0" y="637"/>
                  </a:cubicBezTo>
                  <a:cubicBezTo>
                    <a:pt x="1341" y="1273"/>
                    <a:pt x="1341" y="1273"/>
                    <a:pt x="1341" y="1273"/>
                  </a:cubicBezTo>
                  <a:cubicBezTo>
                    <a:pt x="2388" y="773"/>
                    <a:pt x="2388" y="773"/>
                    <a:pt x="2388" y="773"/>
                  </a:cubicBezTo>
                  <a:cubicBezTo>
                    <a:pt x="2388" y="1514"/>
                    <a:pt x="2388" y="1514"/>
                    <a:pt x="2388" y="1514"/>
                  </a:cubicBezTo>
                  <a:cubicBezTo>
                    <a:pt x="2497" y="1514"/>
                    <a:pt x="2497" y="1514"/>
                    <a:pt x="2497" y="1514"/>
                  </a:cubicBezTo>
                  <a:cubicBezTo>
                    <a:pt x="2497" y="721"/>
                    <a:pt x="2497" y="721"/>
                    <a:pt x="2497" y="721"/>
                  </a:cubicBezTo>
                  <a:cubicBezTo>
                    <a:pt x="2673" y="637"/>
                    <a:pt x="2673" y="637"/>
                    <a:pt x="2673" y="637"/>
                  </a:cubicBezTo>
                  <a:cubicBezTo>
                    <a:pt x="2673" y="637"/>
                    <a:pt x="2673" y="637"/>
                    <a:pt x="2673" y="637"/>
                  </a:cubicBezTo>
                  <a:close/>
                  <a:moveTo>
                    <a:pt x="1341" y="1110"/>
                  </a:moveTo>
                  <a:cubicBezTo>
                    <a:pt x="343" y="637"/>
                    <a:pt x="343" y="637"/>
                    <a:pt x="343" y="637"/>
                  </a:cubicBezTo>
                  <a:cubicBezTo>
                    <a:pt x="1341" y="163"/>
                    <a:pt x="1341" y="163"/>
                    <a:pt x="1341" y="163"/>
                  </a:cubicBezTo>
                  <a:cubicBezTo>
                    <a:pt x="2332" y="637"/>
                    <a:pt x="2332" y="637"/>
                    <a:pt x="2332" y="637"/>
                  </a:cubicBezTo>
                  <a:cubicBezTo>
                    <a:pt x="1341" y="1110"/>
                    <a:pt x="1341" y="1110"/>
                    <a:pt x="1341" y="1110"/>
                  </a:cubicBezTo>
                  <a:cubicBezTo>
                    <a:pt x="1341" y="1110"/>
                    <a:pt x="1341" y="1110"/>
                    <a:pt x="1341" y="1110"/>
                  </a:cubicBezTo>
                  <a:close/>
                  <a:moveTo>
                    <a:pt x="2052" y="1661"/>
                  </a:moveTo>
                  <a:cubicBezTo>
                    <a:pt x="1891" y="1757"/>
                    <a:pt x="1719" y="1817"/>
                    <a:pt x="1539" y="1840"/>
                  </a:cubicBezTo>
                  <a:cubicBezTo>
                    <a:pt x="1385" y="1859"/>
                    <a:pt x="1225" y="1852"/>
                    <a:pt x="1063" y="1818"/>
                  </a:cubicBezTo>
                  <a:cubicBezTo>
                    <a:pt x="872" y="1778"/>
                    <a:pt x="711" y="1706"/>
                    <a:pt x="630" y="1661"/>
                  </a:cubicBezTo>
                  <a:cubicBezTo>
                    <a:pt x="630" y="1174"/>
                    <a:pt x="630" y="1174"/>
                    <a:pt x="630" y="1174"/>
                  </a:cubicBezTo>
                  <a:cubicBezTo>
                    <a:pt x="521" y="1174"/>
                    <a:pt x="521" y="1174"/>
                    <a:pt x="521" y="1174"/>
                  </a:cubicBezTo>
                  <a:cubicBezTo>
                    <a:pt x="521" y="1762"/>
                    <a:pt x="521" y="1762"/>
                    <a:pt x="521" y="1762"/>
                  </a:cubicBezTo>
                  <a:cubicBezTo>
                    <a:pt x="553" y="1783"/>
                    <a:pt x="553" y="1783"/>
                    <a:pt x="553" y="1783"/>
                  </a:cubicBezTo>
                  <a:cubicBezTo>
                    <a:pt x="561" y="1788"/>
                    <a:pt x="753" y="1909"/>
                    <a:pt x="1044" y="1970"/>
                  </a:cubicBezTo>
                  <a:cubicBezTo>
                    <a:pt x="1152" y="1993"/>
                    <a:pt x="1260" y="2005"/>
                    <a:pt x="1367" y="2005"/>
                  </a:cubicBezTo>
                  <a:cubicBezTo>
                    <a:pt x="1427" y="2005"/>
                    <a:pt x="1487" y="2001"/>
                    <a:pt x="1547" y="1994"/>
                  </a:cubicBezTo>
                  <a:cubicBezTo>
                    <a:pt x="1751" y="1968"/>
                    <a:pt x="1947" y="1897"/>
                    <a:pt x="2128" y="1783"/>
                  </a:cubicBezTo>
                  <a:cubicBezTo>
                    <a:pt x="2160" y="1762"/>
                    <a:pt x="2160" y="1762"/>
                    <a:pt x="2160" y="1762"/>
                  </a:cubicBezTo>
                  <a:cubicBezTo>
                    <a:pt x="2160" y="1174"/>
                    <a:pt x="2160" y="1174"/>
                    <a:pt x="2160" y="1174"/>
                  </a:cubicBezTo>
                  <a:cubicBezTo>
                    <a:pt x="2052" y="1174"/>
                    <a:pt x="2052" y="1174"/>
                    <a:pt x="2052" y="1174"/>
                  </a:cubicBezTo>
                  <a:cubicBezTo>
                    <a:pt x="2052" y="1661"/>
                    <a:pt x="2052" y="1661"/>
                    <a:pt x="2052" y="1661"/>
                  </a:cubicBezTo>
                  <a:cubicBezTo>
                    <a:pt x="2052" y="1661"/>
                    <a:pt x="2052" y="1661"/>
                    <a:pt x="2052" y="1661"/>
                  </a:cubicBezTo>
                  <a:close/>
                  <a:moveTo>
                    <a:pt x="2052" y="1661"/>
                  </a:moveTo>
                  <a:cubicBezTo>
                    <a:pt x="2052" y="1661"/>
                    <a:pt x="2052" y="1661"/>
                    <a:pt x="2052" y="166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  <p:sp>
        <p:nvSpPr>
          <p:cNvPr id="10" name="出自【趣你的PPT】(微信:qunideppt)：最优质的PPT资源库"/>
          <p:cNvSpPr txBox="1"/>
          <p:nvPr/>
        </p:nvSpPr>
        <p:spPr>
          <a:xfrm>
            <a:off x="3211687" y="3886994"/>
            <a:ext cx="5806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PROFESSIONAL POWERPOINT TEMPLATE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4853864" y="4541705"/>
            <a:ext cx="2542302" cy="1266832"/>
            <a:chOff x="4860926" y="4639381"/>
            <a:chExt cx="2542302" cy="1266832"/>
          </a:xfrm>
        </p:grpSpPr>
        <p:grpSp>
          <p:nvGrpSpPr>
            <p:cNvPr id="12" name="组合 11"/>
            <p:cNvGrpSpPr/>
            <p:nvPr/>
          </p:nvGrpSpPr>
          <p:grpSpPr>
            <a:xfrm>
              <a:off x="4860926" y="4639381"/>
              <a:ext cx="2542302" cy="390533"/>
              <a:chOff x="4435477" y="4778270"/>
              <a:chExt cx="2542302" cy="390533"/>
            </a:xfrm>
          </p:grpSpPr>
          <p:cxnSp>
            <p:nvCxnSpPr>
              <p:cNvPr id="21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姓名：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出自【趣你的PPT】(微信:qunideppt)：最优质的PPT资源库"/>
              <p:cNvSpPr/>
              <p:nvPr/>
            </p:nvSpPr>
            <p:spPr>
              <a:xfrm>
                <a:off x="5685438" y="4778270"/>
                <a:ext cx="12923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dirty="0" err="1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4860926" y="5047708"/>
              <a:ext cx="2470148" cy="390533"/>
              <a:chOff x="4435477" y="4778270"/>
              <a:chExt cx="2470148" cy="390533"/>
            </a:xfrm>
          </p:grpSpPr>
          <p:cxnSp>
            <p:nvCxnSpPr>
              <p:cNvPr id="18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专业：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出自【趣你的PPT】(微信:qunideppt)：最优质的PPT资源库"/>
              <p:cNvSpPr/>
              <p:nvPr/>
            </p:nvSpPr>
            <p:spPr>
              <a:xfrm>
                <a:off x="5685438" y="477827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财务管理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4860926" y="5515680"/>
              <a:ext cx="2470148" cy="390533"/>
              <a:chOff x="4435477" y="4778270"/>
              <a:chExt cx="2470148" cy="390533"/>
            </a:xfrm>
          </p:grpSpPr>
          <p:cxnSp>
            <p:nvCxnSpPr>
              <p:cNvPr id="15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导师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/>
              <p:nvPr/>
            </p:nvSpPr>
            <p:spPr>
              <a:xfrm>
                <a:off x="5685438" y="4778270"/>
                <a:ext cx="64633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微软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676524" y="2666936"/>
            <a:ext cx="704850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毕业论文答辩模板</a:t>
            </a:r>
            <a:endParaRPr lang="zh-CN" altLang="en-US" sz="6600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744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1544974">
            <a:off x="4909567" y="1660377"/>
            <a:ext cx="2930573" cy="2930573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rot="545508">
            <a:off x="7585252" y="3471236"/>
            <a:ext cx="1659715" cy="1659715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rot="545508">
            <a:off x="8911359" y="2661335"/>
            <a:ext cx="1151668" cy="1151668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545508">
            <a:off x="3881525" y="3659089"/>
            <a:ext cx="1659715" cy="1659715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A4A8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 rot="545508">
            <a:off x="3364296" y="1958038"/>
            <a:ext cx="1659715" cy="1659715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A4A8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545508">
            <a:off x="2447442" y="3208564"/>
            <a:ext cx="1300211" cy="1300211"/>
          </a:xfrm>
          <a:custGeom>
            <a:avLst/>
            <a:gdLst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35363 w 2567281"/>
              <a:gd name="connsiteY36" fmla="*/ 855842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83955 w 2567281"/>
              <a:gd name="connsiteY36" fmla="*/ 92469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757 w 2567281"/>
              <a:gd name="connsiteY36" fmla="*/ 82574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6436 w 2567281"/>
              <a:gd name="connsiteY36" fmla="*/ 918677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46351 w 2567281"/>
              <a:gd name="connsiteY36" fmla="*/ 894601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422275 w 2567281"/>
              <a:gd name="connsiteY36" fmla="*/ 844686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899550 w 2567281"/>
              <a:gd name="connsiteY1" fmla="*/ 291655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97419 w 2567281"/>
              <a:gd name="connsiteY6" fmla="*/ 291655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703438 w 2567281"/>
              <a:gd name="connsiteY6" fmla="*/ 304134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61606 w 2567281"/>
              <a:gd name="connsiteY11" fmla="*/ 855842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261606 w 2567281"/>
              <a:gd name="connsiteY16" fmla="*/ 1653711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97419 w 2567281"/>
              <a:gd name="connsiteY21" fmla="*/ 2217898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899550 w 2567281"/>
              <a:gd name="connsiteY26" fmla="*/ 2217898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335363 w 2567281"/>
              <a:gd name="connsiteY31" fmla="*/ 1653711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  <a:gd name="connsiteX0" fmla="*/ 542723 w 2567281"/>
              <a:gd name="connsiteY0" fmla="*/ 237362 h 2567281"/>
              <a:gd name="connsiteX1" fmla="*/ 923626 w 2567281"/>
              <a:gd name="connsiteY1" fmla="*/ 341570 h 2567281"/>
              <a:gd name="connsiteX2" fmla="*/ 1104648 w 2567281"/>
              <a:gd name="connsiteY2" fmla="*/ 12940 h 2567281"/>
              <a:gd name="connsiteX3" fmla="*/ 1219853 w 2567281"/>
              <a:gd name="connsiteY3" fmla="*/ 1549 h 2567281"/>
              <a:gd name="connsiteX4" fmla="*/ 1467606 w 2567281"/>
              <a:gd name="connsiteY4" fmla="*/ 13418 h 2567281"/>
              <a:gd name="connsiteX5" fmla="*/ 1496875 w 2567281"/>
              <a:gd name="connsiteY5" fmla="*/ 19128 h 2567281"/>
              <a:gd name="connsiteX6" fmla="*/ 1628565 w 2567281"/>
              <a:gd name="connsiteY6" fmla="*/ 340248 h 2567281"/>
              <a:gd name="connsiteX7" fmla="*/ 2031761 w 2567281"/>
              <a:gd name="connsiteY7" fmla="*/ 240783 h 2567281"/>
              <a:gd name="connsiteX8" fmla="*/ 2034286 w 2567281"/>
              <a:gd name="connsiteY8" fmla="*/ 242421 h 2567281"/>
              <a:gd name="connsiteX9" fmla="*/ 2303706 w 2567281"/>
              <a:gd name="connsiteY9" fmla="*/ 504477 h 2567281"/>
              <a:gd name="connsiteX10" fmla="*/ 2313004 w 2567281"/>
              <a:gd name="connsiteY10" fmla="*/ 518043 h 2567281"/>
              <a:gd name="connsiteX11" fmla="*/ 2218151 w 2567281"/>
              <a:gd name="connsiteY11" fmla="*/ 861420 h 2567281"/>
              <a:gd name="connsiteX12" fmla="*/ 2547655 w 2567281"/>
              <a:gd name="connsiteY12" fmla="*/ 1066337 h 2567281"/>
              <a:gd name="connsiteX13" fmla="*/ 2553379 w 2567281"/>
              <a:gd name="connsiteY13" fmla="*/ 1094904 h 2567281"/>
              <a:gd name="connsiteX14" fmla="*/ 2565794 w 2567281"/>
              <a:gd name="connsiteY14" fmla="*/ 1344373 h 2567281"/>
              <a:gd name="connsiteX15" fmla="*/ 2556882 w 2567281"/>
              <a:gd name="connsiteY15" fmla="*/ 1436427 h 2567281"/>
              <a:gd name="connsiteX16" fmla="*/ 2175577 w 2567281"/>
              <a:gd name="connsiteY16" fmla="*/ 1602914 h 2567281"/>
              <a:gd name="connsiteX17" fmla="*/ 2320371 w 2567281"/>
              <a:gd name="connsiteY17" fmla="*/ 2039924 h 2567281"/>
              <a:gd name="connsiteX18" fmla="*/ 2247295 w 2567281"/>
              <a:gd name="connsiteY18" fmla="*/ 2131698 h 2567281"/>
              <a:gd name="connsiteX19" fmla="*/ 2159843 w 2567281"/>
              <a:gd name="connsiteY19" fmla="*/ 2221792 h 2567281"/>
              <a:gd name="connsiteX20" fmla="*/ 2093129 w 2567281"/>
              <a:gd name="connsiteY20" fmla="*/ 2278108 h 2567281"/>
              <a:gd name="connsiteX21" fmla="*/ 1655286 w 2567281"/>
              <a:gd name="connsiteY21" fmla="*/ 2130546 h 2567281"/>
              <a:gd name="connsiteX22" fmla="*/ 1448837 w 2567281"/>
              <a:gd name="connsiteY22" fmla="*/ 2555706 h 2567281"/>
              <a:gd name="connsiteX23" fmla="*/ 1347429 w 2567281"/>
              <a:gd name="connsiteY23" fmla="*/ 2565733 h 2567281"/>
              <a:gd name="connsiteX24" fmla="*/ 1222908 w 2567281"/>
              <a:gd name="connsiteY24" fmla="*/ 2565794 h 2567281"/>
              <a:gd name="connsiteX25" fmla="*/ 1150390 w 2567281"/>
              <a:gd name="connsiteY25" fmla="*/ 2558774 h 2567281"/>
              <a:gd name="connsiteX26" fmla="*/ 956807 w 2567281"/>
              <a:gd name="connsiteY26" fmla="*/ 2113371 h 2567281"/>
              <a:gd name="connsiteX27" fmla="*/ 479023 w 2567281"/>
              <a:gd name="connsiteY27" fmla="*/ 2281883 h 2567281"/>
              <a:gd name="connsiteX28" fmla="*/ 435584 w 2567281"/>
              <a:gd name="connsiteY28" fmla="*/ 2247295 h 2567281"/>
              <a:gd name="connsiteX29" fmla="*/ 345490 w 2567281"/>
              <a:gd name="connsiteY29" fmla="*/ 2159843 h 2567281"/>
              <a:gd name="connsiteX30" fmla="*/ 271660 w 2567281"/>
              <a:gd name="connsiteY30" fmla="*/ 2072382 h 2567281"/>
              <a:gd name="connsiteX31" fmla="*/ 447673 w 2567281"/>
              <a:gd name="connsiteY31" fmla="*/ 1599540 h 2567281"/>
              <a:gd name="connsiteX32" fmla="*/ 8015 w 2567281"/>
              <a:gd name="connsiteY32" fmla="*/ 1412826 h 2567281"/>
              <a:gd name="connsiteX33" fmla="*/ 1549 w 2567281"/>
              <a:gd name="connsiteY33" fmla="*/ 1347429 h 2567281"/>
              <a:gd name="connsiteX34" fmla="*/ 13418 w 2567281"/>
              <a:gd name="connsiteY34" fmla="*/ 1099676 h 2567281"/>
              <a:gd name="connsiteX35" fmla="*/ 14995 w 2567281"/>
              <a:gd name="connsiteY35" fmla="*/ 1091591 h 2567281"/>
              <a:gd name="connsiteX36" fmla="*/ 397317 w 2567281"/>
              <a:gd name="connsiteY36" fmla="*/ 856724 h 2567281"/>
              <a:gd name="connsiteX37" fmla="*/ 279210 w 2567281"/>
              <a:gd name="connsiteY37" fmla="*/ 486794 h 2567281"/>
              <a:gd name="connsiteX38" fmla="*/ 319987 w 2567281"/>
              <a:gd name="connsiteY38" fmla="*/ 435584 h 2567281"/>
              <a:gd name="connsiteX39" fmla="*/ 504477 w 2567281"/>
              <a:gd name="connsiteY39" fmla="*/ 263576 h 2567281"/>
              <a:gd name="connsiteX40" fmla="*/ 542723 w 2567281"/>
              <a:gd name="connsiteY40" fmla="*/ 237362 h 2567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567281" h="2567281">
                <a:moveTo>
                  <a:pt x="542723" y="237362"/>
                </a:moveTo>
                <a:cubicBezTo>
                  <a:pt x="669691" y="272098"/>
                  <a:pt x="758341" y="386844"/>
                  <a:pt x="923626" y="341570"/>
                </a:cubicBezTo>
                <a:cubicBezTo>
                  <a:pt x="1057958" y="257868"/>
                  <a:pt x="1044307" y="122483"/>
                  <a:pt x="1104648" y="12940"/>
                </a:cubicBezTo>
                <a:lnTo>
                  <a:pt x="1219853" y="1549"/>
                </a:lnTo>
                <a:cubicBezTo>
                  <a:pt x="1303105" y="-2556"/>
                  <a:pt x="1386072" y="1534"/>
                  <a:pt x="1467606" y="13418"/>
                </a:cubicBezTo>
                <a:lnTo>
                  <a:pt x="1496875" y="19128"/>
                </a:lnTo>
                <a:cubicBezTo>
                  <a:pt x="1540772" y="126168"/>
                  <a:pt x="1553691" y="232767"/>
                  <a:pt x="1628565" y="340248"/>
                </a:cubicBezTo>
                <a:cubicBezTo>
                  <a:pt x="1836513" y="363909"/>
                  <a:pt x="1897362" y="273938"/>
                  <a:pt x="2031761" y="240783"/>
                </a:cubicBezTo>
                <a:lnTo>
                  <a:pt x="2034286" y="242421"/>
                </a:lnTo>
                <a:cubicBezTo>
                  <a:pt x="2135070" y="314944"/>
                  <a:pt x="2226168" y="402746"/>
                  <a:pt x="2303706" y="504477"/>
                </a:cubicBezTo>
                <a:lnTo>
                  <a:pt x="2313004" y="518043"/>
                </a:lnTo>
                <a:cubicBezTo>
                  <a:pt x="2281386" y="632502"/>
                  <a:pt x="2200735" y="709083"/>
                  <a:pt x="2218151" y="861420"/>
                </a:cubicBezTo>
                <a:cubicBezTo>
                  <a:pt x="2351180" y="1041595"/>
                  <a:pt x="2437820" y="998031"/>
                  <a:pt x="2547655" y="1066337"/>
                </a:cubicBezTo>
                <a:lnTo>
                  <a:pt x="2553379" y="1094904"/>
                </a:lnTo>
                <a:cubicBezTo>
                  <a:pt x="2565780" y="1178154"/>
                  <a:pt x="2569784" y="1261693"/>
                  <a:pt x="2565794" y="1344373"/>
                </a:cubicBezTo>
                <a:lnTo>
                  <a:pt x="2556882" y="1436427"/>
                </a:lnTo>
                <a:cubicBezTo>
                  <a:pt x="2429780" y="1491923"/>
                  <a:pt x="2335419" y="1423953"/>
                  <a:pt x="2175577" y="1602914"/>
                </a:cubicBezTo>
                <a:cubicBezTo>
                  <a:pt x="2142509" y="1803196"/>
                  <a:pt x="2272106" y="1894254"/>
                  <a:pt x="2320371" y="2039924"/>
                </a:cubicBezTo>
                <a:lnTo>
                  <a:pt x="2247295" y="2131698"/>
                </a:lnTo>
                <a:cubicBezTo>
                  <a:pt x="2219775" y="2162997"/>
                  <a:pt x="2190608" y="2193076"/>
                  <a:pt x="2159843" y="2221792"/>
                </a:cubicBezTo>
                <a:lnTo>
                  <a:pt x="2093129" y="2278108"/>
                </a:lnTo>
                <a:cubicBezTo>
                  <a:pt x="1947181" y="2228921"/>
                  <a:pt x="1870528" y="2100164"/>
                  <a:pt x="1655286" y="2130546"/>
                </a:cubicBezTo>
                <a:cubicBezTo>
                  <a:pt x="1475044" y="2264484"/>
                  <a:pt x="1517653" y="2413986"/>
                  <a:pt x="1448837" y="2555706"/>
                </a:cubicBezTo>
                <a:lnTo>
                  <a:pt x="1347429" y="2565733"/>
                </a:lnTo>
                <a:cubicBezTo>
                  <a:pt x="1305803" y="2567786"/>
                  <a:pt x="1264248" y="2567789"/>
                  <a:pt x="1222908" y="2565794"/>
                </a:cubicBezTo>
                <a:lnTo>
                  <a:pt x="1150390" y="2558774"/>
                </a:lnTo>
                <a:cubicBezTo>
                  <a:pt x="1085862" y="2410306"/>
                  <a:pt x="1108687" y="2219706"/>
                  <a:pt x="956807" y="2113371"/>
                </a:cubicBezTo>
                <a:cubicBezTo>
                  <a:pt x="749394" y="2069712"/>
                  <a:pt x="638284" y="2225712"/>
                  <a:pt x="479023" y="2281883"/>
                </a:cubicBezTo>
                <a:lnTo>
                  <a:pt x="435584" y="2247295"/>
                </a:lnTo>
                <a:cubicBezTo>
                  <a:pt x="404285" y="2219775"/>
                  <a:pt x="374206" y="2190608"/>
                  <a:pt x="345490" y="2159843"/>
                </a:cubicBezTo>
                <a:lnTo>
                  <a:pt x="271660" y="2072382"/>
                </a:lnTo>
                <a:cubicBezTo>
                  <a:pt x="330331" y="1914768"/>
                  <a:pt x="511586" y="1851848"/>
                  <a:pt x="447673" y="1599540"/>
                </a:cubicBezTo>
                <a:cubicBezTo>
                  <a:pt x="326959" y="1463311"/>
                  <a:pt x="154568" y="1475064"/>
                  <a:pt x="8015" y="1412826"/>
                </a:cubicBezTo>
                <a:lnTo>
                  <a:pt x="1549" y="1347429"/>
                </a:lnTo>
                <a:cubicBezTo>
                  <a:pt x="-2556" y="1264177"/>
                  <a:pt x="1534" y="1181210"/>
                  <a:pt x="13418" y="1099676"/>
                </a:cubicBezTo>
                <a:lnTo>
                  <a:pt x="14995" y="1091591"/>
                </a:lnTo>
                <a:cubicBezTo>
                  <a:pt x="121784" y="1013008"/>
                  <a:pt x="381694" y="1060536"/>
                  <a:pt x="397317" y="856724"/>
                </a:cubicBezTo>
                <a:cubicBezTo>
                  <a:pt x="496046" y="753970"/>
                  <a:pt x="366341" y="592193"/>
                  <a:pt x="279210" y="486794"/>
                </a:cubicBezTo>
                <a:lnTo>
                  <a:pt x="319987" y="435584"/>
                </a:lnTo>
                <a:cubicBezTo>
                  <a:pt x="375026" y="372987"/>
                  <a:pt x="436657" y="315268"/>
                  <a:pt x="504477" y="263576"/>
                </a:cubicBezTo>
                <a:lnTo>
                  <a:pt x="542723" y="23736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829971" y="2894830"/>
            <a:ext cx="1117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意义一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922827" y="5919689"/>
            <a:ext cx="112945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600" dirty="0">
                <a:solidFill>
                  <a:srgbClr val="A4A8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spc="600" dirty="0">
                <a:solidFill>
                  <a:srgbClr val="A4A8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spc="600" dirty="0">
                <a:solidFill>
                  <a:srgbClr val="A4A8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spc="600" dirty="0">
                <a:solidFill>
                  <a:srgbClr val="A4A8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spc="600" dirty="0">
                <a:solidFill>
                  <a:srgbClr val="A4A8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</a:p>
        </p:txBody>
      </p:sp>
      <p:cxnSp>
        <p:nvCxnSpPr>
          <p:cNvPr id="29" name="出自【趣你的PPT】(微信:qunideppt)：最优质的PPT资源库"/>
          <p:cNvCxnSpPr/>
          <p:nvPr/>
        </p:nvCxnSpPr>
        <p:spPr>
          <a:xfrm flipV="1">
            <a:off x="922827" y="5750059"/>
            <a:ext cx="11089063" cy="15559"/>
          </a:xfrm>
          <a:prstGeom prst="line">
            <a:avLst/>
          </a:prstGeom>
          <a:ln>
            <a:solidFill>
              <a:srgbClr val="A4A8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出自【趣你的PPT】(微信:qunideppt)：最优质的PPT资源库"/>
          <p:cNvSpPr txBox="1"/>
          <p:nvPr/>
        </p:nvSpPr>
        <p:spPr>
          <a:xfrm>
            <a:off x="7880521" y="4034121"/>
            <a:ext cx="11173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意义二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9130850" y="3083280"/>
            <a:ext cx="73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意义三</a:t>
            </a:r>
            <a:endParaRPr lang="zh-CN" altLang="en-US" sz="1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711450" y="2543494"/>
            <a:ext cx="1117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意义四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4258188" y="4274160"/>
            <a:ext cx="11173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意义五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738545" y="3698532"/>
            <a:ext cx="7312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意义六</a:t>
            </a:r>
            <a:endParaRPr lang="zh-CN" altLang="en-US" sz="1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52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24474" y="124731"/>
            <a:ext cx="1752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1933234" y="2168994"/>
            <a:ext cx="2591141" cy="3800340"/>
            <a:chOff x="1047409" y="1773639"/>
            <a:chExt cx="3000375" cy="4400550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 flipV="1">
              <a:off x="2047534" y="1773639"/>
              <a:ext cx="2000250" cy="2105025"/>
            </a:xfrm>
            <a:prstGeom prst="downArrow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10800000" flipV="1">
              <a:off x="1047409" y="4069164"/>
              <a:ext cx="2000250" cy="2105025"/>
            </a:xfrm>
            <a:prstGeom prst="downArrow">
              <a:avLst/>
            </a:prstGeom>
            <a:solidFill>
              <a:srgbClr val="6888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9" name="出自【趣你的PPT】(微信:qunideppt)：最优质的PPT资源库"/>
          <p:cNvCxnSpPr>
            <a:stCxn id="10" idx="1"/>
            <a:endCxn id="10" idx="3"/>
          </p:cNvCxnSpPr>
          <p:nvPr/>
        </p:nvCxnSpPr>
        <p:spPr>
          <a:xfrm>
            <a:off x="5617705" y="4069164"/>
            <a:ext cx="463706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5617705" y="3121212"/>
            <a:ext cx="4637069" cy="189590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zh-CN" altLang="en-US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zh-CN" altLang="en-US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345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24474" y="124731"/>
            <a:ext cx="1752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 rot="16200000">
            <a:off x="8962796" y="273534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 rot="16200000">
            <a:off x="6491922" y="2723065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6200000">
            <a:off x="4015509" y="2723066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6200000">
            <a:off x="1543924" y="2724077"/>
            <a:ext cx="1560141" cy="1402994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H="1">
            <a:off x="1305757" y="3283605"/>
            <a:ext cx="9321544" cy="0"/>
          </a:xfrm>
          <a:prstGeom prst="line">
            <a:avLst/>
          </a:prstGeom>
          <a:ln w="19050">
            <a:solidFill>
              <a:srgbClr val="ADBACA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 rot="16200000">
            <a:off x="1548205" y="263707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 rot="16200000">
            <a:off x="4015509" y="2637079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6200000">
            <a:off x="6491922" y="263707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16200000">
            <a:off x="8968338" y="263707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>
            <a:spLocks/>
          </p:cNvSpPr>
          <p:nvPr/>
        </p:nvSpPr>
        <p:spPr>
          <a:xfrm>
            <a:off x="2057296" y="301336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4535991" y="301336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>
            <a:spLocks/>
          </p:cNvSpPr>
          <p:nvPr/>
        </p:nvSpPr>
        <p:spPr>
          <a:xfrm>
            <a:off x="7014686" y="301336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9493382" y="301336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109470" y="447476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659651" y="4824167"/>
            <a:ext cx="13842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588165" y="447476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4138346" y="4824167"/>
            <a:ext cx="13842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102952" y="447476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653133" y="4824167"/>
            <a:ext cx="13842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573826" y="447476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9124007" y="4824167"/>
            <a:ext cx="13842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03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24474" y="124731"/>
            <a:ext cx="1752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4736332" y="3700933"/>
            <a:ext cx="3009848" cy="1627704"/>
          </a:xfrm>
          <a:prstGeom prst="ellipse">
            <a:avLst/>
          </a:prstGeom>
          <a:noFill/>
          <a:ln>
            <a:solidFill>
              <a:srgbClr val="AABBC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5879804" y="2088237"/>
            <a:ext cx="746536" cy="692122"/>
          </a:xfrm>
          <a:custGeom>
            <a:avLst/>
            <a:gdLst>
              <a:gd name="connsiteX0" fmla="*/ 373268 w 746536"/>
              <a:gd name="connsiteY0" fmla="*/ 0 h 692122"/>
              <a:gd name="connsiteX1" fmla="*/ 746536 w 746536"/>
              <a:gd name="connsiteY1" fmla="*/ 319478 h 692122"/>
              <a:gd name="connsiteX2" fmla="*/ 448495 w 746536"/>
              <a:gd name="connsiteY2" fmla="*/ 632465 h 692122"/>
              <a:gd name="connsiteX3" fmla="*/ 446918 w 746536"/>
              <a:gd name="connsiteY3" fmla="*/ 632601 h 692122"/>
              <a:gd name="connsiteX4" fmla="*/ 451355 w 746536"/>
              <a:gd name="connsiteY4" fmla="*/ 635752 h 692122"/>
              <a:gd name="connsiteX5" fmla="*/ 458014 w 746536"/>
              <a:gd name="connsiteY5" fmla="*/ 651546 h 692122"/>
              <a:gd name="connsiteX6" fmla="*/ 373268 w 746536"/>
              <a:gd name="connsiteY6" fmla="*/ 692122 h 692122"/>
              <a:gd name="connsiteX7" fmla="*/ 288522 w 746536"/>
              <a:gd name="connsiteY7" fmla="*/ 651546 h 692122"/>
              <a:gd name="connsiteX8" fmla="*/ 295182 w 746536"/>
              <a:gd name="connsiteY8" fmla="*/ 635752 h 692122"/>
              <a:gd name="connsiteX9" fmla="*/ 299618 w 746536"/>
              <a:gd name="connsiteY9" fmla="*/ 632601 h 692122"/>
              <a:gd name="connsiteX10" fmla="*/ 298042 w 746536"/>
              <a:gd name="connsiteY10" fmla="*/ 632465 h 692122"/>
              <a:gd name="connsiteX11" fmla="*/ 0 w 746536"/>
              <a:gd name="connsiteY11" fmla="*/ 319478 h 692122"/>
              <a:gd name="connsiteX12" fmla="*/ 373268 w 746536"/>
              <a:gd name="connsiteY12" fmla="*/ 0 h 692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46536" h="692122">
                <a:moveTo>
                  <a:pt x="373268" y="0"/>
                </a:moveTo>
                <a:cubicBezTo>
                  <a:pt x="579418" y="0"/>
                  <a:pt x="746536" y="143035"/>
                  <a:pt x="746536" y="319478"/>
                </a:cubicBezTo>
                <a:cubicBezTo>
                  <a:pt x="746536" y="473866"/>
                  <a:pt x="618587" y="602675"/>
                  <a:pt x="448495" y="632465"/>
                </a:cubicBezTo>
                <a:lnTo>
                  <a:pt x="446918" y="632601"/>
                </a:lnTo>
                <a:lnTo>
                  <a:pt x="451355" y="635752"/>
                </a:lnTo>
                <a:cubicBezTo>
                  <a:pt x="455643" y="640606"/>
                  <a:pt x="458014" y="645944"/>
                  <a:pt x="458014" y="651546"/>
                </a:cubicBezTo>
                <a:cubicBezTo>
                  <a:pt x="458014" y="673956"/>
                  <a:pt x="420072" y="692122"/>
                  <a:pt x="373268" y="692122"/>
                </a:cubicBezTo>
                <a:cubicBezTo>
                  <a:pt x="326464" y="692122"/>
                  <a:pt x="288522" y="673956"/>
                  <a:pt x="288522" y="651546"/>
                </a:cubicBezTo>
                <a:cubicBezTo>
                  <a:pt x="288522" y="645944"/>
                  <a:pt x="290894" y="640606"/>
                  <a:pt x="295182" y="635752"/>
                </a:cubicBezTo>
                <a:lnTo>
                  <a:pt x="299618" y="632601"/>
                </a:lnTo>
                <a:lnTo>
                  <a:pt x="298042" y="632465"/>
                </a:lnTo>
                <a:cubicBezTo>
                  <a:pt x="127949" y="602675"/>
                  <a:pt x="0" y="473866"/>
                  <a:pt x="0" y="319478"/>
                </a:cubicBezTo>
                <a:cubicBezTo>
                  <a:pt x="0" y="143035"/>
                  <a:pt x="167118" y="0"/>
                  <a:pt x="373268" y="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5910263" y="2928939"/>
            <a:ext cx="661987" cy="1665879"/>
            <a:chOff x="5454650" y="1409700"/>
            <a:chExt cx="288925" cy="727075"/>
          </a:xfrm>
          <a:solidFill>
            <a:srgbClr val="3363C8"/>
          </a:solidFill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5248276" y="2699344"/>
            <a:ext cx="409575" cy="1030688"/>
            <a:chOff x="5454650" y="1409700"/>
            <a:chExt cx="288925" cy="727075"/>
          </a:xfrm>
          <a:solidFill>
            <a:srgbClr val="7D93A5"/>
          </a:solidFill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7870032" y="3538903"/>
            <a:ext cx="409575" cy="1030688"/>
            <a:chOff x="5454650" y="1409700"/>
            <a:chExt cx="288925" cy="727075"/>
          </a:xfrm>
          <a:solidFill>
            <a:srgbClr val="6C879C"/>
          </a:solidFill>
        </p:grpSpPr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7038976" y="4349940"/>
            <a:ext cx="409575" cy="1030688"/>
            <a:chOff x="5454650" y="1409700"/>
            <a:chExt cx="288925" cy="727075"/>
          </a:xfrm>
          <a:solidFill>
            <a:srgbClr val="7F96AA"/>
          </a:solidFill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5060158" y="4398560"/>
            <a:ext cx="409575" cy="1030688"/>
            <a:chOff x="5454650" y="1409700"/>
            <a:chExt cx="288925" cy="727075"/>
          </a:xfrm>
          <a:solidFill>
            <a:srgbClr val="91A9B9"/>
          </a:solidFill>
        </p:grpSpPr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4229102" y="3519488"/>
            <a:ext cx="409575" cy="1030688"/>
            <a:chOff x="4229102" y="3519488"/>
            <a:chExt cx="409575" cy="1030688"/>
          </a:xfrm>
        </p:grpSpPr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29102" y="3690519"/>
              <a:ext cx="409575" cy="859657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solidFill>
              <a:srgbClr val="AABBC3"/>
            </a:solidFill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352875" y="3519488"/>
              <a:ext cx="164279" cy="162030"/>
            </a:xfrm>
            <a:prstGeom prst="ellipse">
              <a:avLst/>
            </a:prstGeom>
            <a:solidFill>
              <a:srgbClr val="AABBC3"/>
            </a:solidFill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6884089" y="2699344"/>
            <a:ext cx="409575" cy="1030688"/>
            <a:chOff x="5454650" y="1409700"/>
            <a:chExt cx="288925" cy="727075"/>
          </a:xfrm>
          <a:solidFill>
            <a:srgbClr val="4B5C69"/>
          </a:solidFill>
        </p:grpSpPr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54650" y="1530350"/>
              <a:ext cx="288925" cy="606425"/>
            </a:xfrm>
            <a:custGeom>
              <a:avLst/>
              <a:gdLst>
                <a:gd name="T0" fmla="*/ 38 w 50"/>
                <a:gd name="T1" fmla="*/ 1 h 105"/>
                <a:gd name="T2" fmla="*/ 13 w 50"/>
                <a:gd name="T3" fmla="*/ 0 h 105"/>
                <a:gd name="T4" fmla="*/ 0 w 50"/>
                <a:gd name="T5" fmla="*/ 11 h 105"/>
                <a:gd name="T6" fmla="*/ 0 w 50"/>
                <a:gd name="T7" fmla="*/ 11 h 105"/>
                <a:gd name="T8" fmla="*/ 0 w 50"/>
                <a:gd name="T9" fmla="*/ 13 h 105"/>
                <a:gd name="T10" fmla="*/ 0 w 50"/>
                <a:gd name="T11" fmla="*/ 48 h 105"/>
                <a:gd name="T12" fmla="*/ 4 w 50"/>
                <a:gd name="T13" fmla="*/ 52 h 105"/>
                <a:gd name="T14" fmla="*/ 8 w 50"/>
                <a:gd name="T15" fmla="*/ 48 h 105"/>
                <a:gd name="T16" fmla="*/ 8 w 50"/>
                <a:gd name="T17" fmla="*/ 17 h 105"/>
                <a:gd name="T18" fmla="*/ 12 w 50"/>
                <a:gd name="T19" fmla="*/ 17 h 105"/>
                <a:gd name="T20" fmla="*/ 12 w 50"/>
                <a:gd name="T21" fmla="*/ 46 h 105"/>
                <a:gd name="T22" fmla="*/ 12 w 50"/>
                <a:gd name="T23" fmla="*/ 47 h 105"/>
                <a:gd name="T24" fmla="*/ 12 w 50"/>
                <a:gd name="T25" fmla="*/ 99 h 105"/>
                <a:gd name="T26" fmla="*/ 18 w 50"/>
                <a:gd name="T27" fmla="*/ 105 h 105"/>
                <a:gd name="T28" fmla="*/ 24 w 50"/>
                <a:gd name="T29" fmla="*/ 99 h 105"/>
                <a:gd name="T30" fmla="*/ 24 w 50"/>
                <a:gd name="T31" fmla="*/ 53 h 105"/>
                <a:gd name="T32" fmla="*/ 26 w 50"/>
                <a:gd name="T33" fmla="*/ 53 h 105"/>
                <a:gd name="T34" fmla="*/ 26 w 50"/>
                <a:gd name="T35" fmla="*/ 99 h 105"/>
                <a:gd name="T36" fmla="*/ 32 w 50"/>
                <a:gd name="T37" fmla="*/ 105 h 105"/>
                <a:gd name="T38" fmla="*/ 38 w 50"/>
                <a:gd name="T39" fmla="*/ 99 h 105"/>
                <a:gd name="T40" fmla="*/ 38 w 50"/>
                <a:gd name="T41" fmla="*/ 46 h 105"/>
                <a:gd name="T42" fmla="*/ 38 w 50"/>
                <a:gd name="T43" fmla="*/ 46 h 105"/>
                <a:gd name="T44" fmla="*/ 38 w 50"/>
                <a:gd name="T45" fmla="*/ 17 h 105"/>
                <a:gd name="T46" fmla="*/ 41 w 50"/>
                <a:gd name="T47" fmla="*/ 17 h 105"/>
                <a:gd name="T48" fmla="*/ 41 w 50"/>
                <a:gd name="T49" fmla="*/ 48 h 105"/>
                <a:gd name="T50" fmla="*/ 45 w 50"/>
                <a:gd name="T51" fmla="*/ 52 h 105"/>
                <a:gd name="T52" fmla="*/ 50 w 50"/>
                <a:gd name="T53" fmla="*/ 48 h 105"/>
                <a:gd name="T54" fmla="*/ 50 w 50"/>
                <a:gd name="T55" fmla="*/ 13 h 105"/>
                <a:gd name="T56" fmla="*/ 50 w 50"/>
                <a:gd name="T57" fmla="*/ 11 h 105"/>
                <a:gd name="T58" fmla="*/ 50 w 50"/>
                <a:gd name="T59" fmla="*/ 10 h 105"/>
                <a:gd name="T60" fmla="*/ 38 w 50"/>
                <a:gd name="T61" fmla="*/ 1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0" h="105">
                  <a:moveTo>
                    <a:pt x="38" y="1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4" y="1"/>
                    <a:pt x="0" y="8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2"/>
                    <a:pt x="4" y="52"/>
                  </a:cubicBezTo>
                  <a:cubicBezTo>
                    <a:pt x="7" y="52"/>
                    <a:pt x="8" y="50"/>
                    <a:pt x="8" y="48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99"/>
                    <a:pt x="12" y="99"/>
                    <a:pt x="12" y="99"/>
                  </a:cubicBezTo>
                  <a:cubicBezTo>
                    <a:pt x="12" y="102"/>
                    <a:pt x="15" y="105"/>
                    <a:pt x="18" y="105"/>
                  </a:cubicBezTo>
                  <a:cubicBezTo>
                    <a:pt x="21" y="105"/>
                    <a:pt x="24" y="102"/>
                    <a:pt x="24" y="99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26" y="102"/>
                    <a:pt x="29" y="105"/>
                    <a:pt x="32" y="105"/>
                  </a:cubicBezTo>
                  <a:cubicBezTo>
                    <a:pt x="35" y="105"/>
                    <a:pt x="38" y="102"/>
                    <a:pt x="38" y="99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46"/>
                    <a:pt x="38" y="46"/>
                    <a:pt x="38" y="4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48"/>
                    <a:pt x="41" y="48"/>
                    <a:pt x="41" y="48"/>
                  </a:cubicBezTo>
                  <a:cubicBezTo>
                    <a:pt x="41" y="50"/>
                    <a:pt x="43" y="52"/>
                    <a:pt x="45" y="52"/>
                  </a:cubicBezTo>
                  <a:cubicBezTo>
                    <a:pt x="48" y="52"/>
                    <a:pt x="50" y="50"/>
                    <a:pt x="50" y="48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7"/>
                    <a:pt x="46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41963" y="1409700"/>
              <a:ext cx="115887" cy="114300"/>
            </a:xfrm>
            <a:prstGeom prst="ellipse">
              <a:avLst/>
            </a:prstGeom>
            <a:grpFill/>
            <a:ln>
              <a:noFill/>
            </a:ln>
          </p:spPr>
          <p:txBody>
            <a:bodyPr lIns="80296" tIns="40148" rIns="80296" bIns="40148"/>
            <a:lstStyle/>
            <a:p>
              <a:pPr>
                <a:defRPr/>
              </a:pPr>
              <a:endParaRPr lang="zh-CN" altLang="en-US" sz="1581">
                <a:solidFill>
                  <a:prstClr val="black"/>
                </a:solidFill>
              </a:endParaRPr>
            </a:p>
          </p:txBody>
        </p:sp>
      </p:grpSp>
      <p:sp>
        <p:nvSpPr>
          <p:cNvPr id="40" name="出自【趣你的PPT】(微信:qunideppt)：最优质的PPT资源库"/>
          <p:cNvSpPr/>
          <p:nvPr/>
        </p:nvSpPr>
        <p:spPr>
          <a:xfrm>
            <a:off x="5453063" y="3739033"/>
            <a:ext cx="128980" cy="128980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4692858" y="4506291"/>
            <a:ext cx="128980" cy="128980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5464565" y="5179690"/>
            <a:ext cx="128980" cy="128980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6976722" y="5171172"/>
            <a:ext cx="107392" cy="122307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7722917" y="4477323"/>
            <a:ext cx="45719" cy="45719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6961022" y="3760268"/>
            <a:ext cx="128980" cy="128980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19018" y="2242279"/>
            <a:ext cx="244475" cy="384175"/>
          </a:xfrm>
          <a:custGeom>
            <a:avLst/>
            <a:gdLst>
              <a:gd name="T0" fmla="*/ 57 w 67"/>
              <a:gd name="T1" fmla="*/ 10 h 106"/>
              <a:gd name="T2" fmla="*/ 62 w 67"/>
              <a:gd name="T3" fmla="*/ 51 h 106"/>
              <a:gd name="T4" fmla="*/ 51 w 67"/>
              <a:gd name="T5" fmla="*/ 66 h 106"/>
              <a:gd name="T6" fmla="*/ 55 w 67"/>
              <a:gd name="T7" fmla="*/ 65 h 106"/>
              <a:gd name="T8" fmla="*/ 57 w 67"/>
              <a:gd name="T9" fmla="*/ 73 h 106"/>
              <a:gd name="T10" fmla="*/ 56 w 67"/>
              <a:gd name="T11" fmla="*/ 80 h 106"/>
              <a:gd name="T12" fmla="*/ 57 w 67"/>
              <a:gd name="T13" fmla="*/ 86 h 106"/>
              <a:gd name="T14" fmla="*/ 55 w 67"/>
              <a:gd name="T15" fmla="*/ 93 h 106"/>
              <a:gd name="T16" fmla="*/ 15 w 67"/>
              <a:gd name="T17" fmla="*/ 97 h 106"/>
              <a:gd name="T18" fmla="*/ 12 w 67"/>
              <a:gd name="T19" fmla="*/ 95 h 106"/>
              <a:gd name="T20" fmla="*/ 12 w 67"/>
              <a:gd name="T21" fmla="*/ 83 h 106"/>
              <a:gd name="T22" fmla="*/ 12 w 67"/>
              <a:gd name="T23" fmla="*/ 82 h 106"/>
              <a:gd name="T24" fmla="*/ 12 w 67"/>
              <a:gd name="T25" fmla="*/ 71 h 106"/>
              <a:gd name="T26" fmla="*/ 15 w 67"/>
              <a:gd name="T27" fmla="*/ 69 h 106"/>
              <a:gd name="T28" fmla="*/ 16 w 67"/>
              <a:gd name="T29" fmla="*/ 63 h 106"/>
              <a:gd name="T30" fmla="*/ 0 w 67"/>
              <a:gd name="T31" fmla="*/ 34 h 106"/>
              <a:gd name="T32" fmla="*/ 33 w 67"/>
              <a:gd name="T33" fmla="*/ 0 h 106"/>
              <a:gd name="T34" fmla="*/ 28 w 67"/>
              <a:gd name="T35" fmla="*/ 41 h 106"/>
              <a:gd name="T36" fmla="*/ 30 w 67"/>
              <a:gd name="T37" fmla="*/ 39 h 106"/>
              <a:gd name="T38" fmla="*/ 33 w 67"/>
              <a:gd name="T39" fmla="*/ 41 h 106"/>
              <a:gd name="T40" fmla="*/ 36 w 67"/>
              <a:gd name="T41" fmla="*/ 39 h 106"/>
              <a:gd name="T42" fmla="*/ 39 w 67"/>
              <a:gd name="T43" fmla="*/ 41 h 106"/>
              <a:gd name="T44" fmla="*/ 43 w 67"/>
              <a:gd name="T45" fmla="*/ 38 h 106"/>
              <a:gd name="T46" fmla="*/ 39 w 67"/>
              <a:gd name="T47" fmla="*/ 52 h 106"/>
              <a:gd name="T48" fmla="*/ 44 w 67"/>
              <a:gd name="T49" fmla="*/ 66 h 106"/>
              <a:gd name="T50" fmla="*/ 44 w 67"/>
              <a:gd name="T51" fmla="*/ 58 h 106"/>
              <a:gd name="T52" fmla="*/ 56 w 67"/>
              <a:gd name="T53" fmla="*/ 47 h 106"/>
              <a:gd name="T54" fmla="*/ 52 w 67"/>
              <a:gd name="T55" fmla="*/ 15 h 106"/>
              <a:gd name="T56" fmla="*/ 15 w 67"/>
              <a:gd name="T57" fmla="*/ 15 h 106"/>
              <a:gd name="T58" fmla="*/ 11 w 67"/>
              <a:gd name="T59" fmla="*/ 48 h 106"/>
              <a:gd name="T60" fmla="*/ 23 w 67"/>
              <a:gd name="T61" fmla="*/ 59 h 106"/>
              <a:gd name="T62" fmla="*/ 23 w 67"/>
              <a:gd name="T63" fmla="*/ 67 h 106"/>
              <a:gd name="T64" fmla="*/ 29 w 67"/>
              <a:gd name="T65" fmla="*/ 52 h 106"/>
              <a:gd name="T66" fmla="*/ 25 w 67"/>
              <a:gd name="T67" fmla="*/ 38 h 106"/>
              <a:gd name="T68" fmla="*/ 40 w 67"/>
              <a:gd name="T69" fmla="*/ 43 h 106"/>
              <a:gd name="T70" fmla="*/ 36 w 67"/>
              <a:gd name="T71" fmla="*/ 42 h 106"/>
              <a:gd name="T72" fmla="*/ 30 w 67"/>
              <a:gd name="T73" fmla="*/ 42 h 106"/>
              <a:gd name="T74" fmla="*/ 27 w 67"/>
              <a:gd name="T75" fmla="*/ 42 h 106"/>
              <a:gd name="T76" fmla="*/ 32 w 67"/>
              <a:gd name="T77" fmla="*/ 51 h 106"/>
              <a:gd name="T78" fmla="*/ 32 w 67"/>
              <a:gd name="T79" fmla="*/ 67 h 106"/>
              <a:gd name="T80" fmla="*/ 35 w 67"/>
              <a:gd name="T81" fmla="*/ 51 h 106"/>
              <a:gd name="T82" fmla="*/ 35 w 67"/>
              <a:gd name="T83" fmla="*/ 50 h 106"/>
              <a:gd name="T84" fmla="*/ 43 w 67"/>
              <a:gd name="T85" fmla="*/ 96 h 106"/>
              <a:gd name="T86" fmla="*/ 34 w 67"/>
              <a:gd name="T87" fmla="*/ 106 h 106"/>
              <a:gd name="T88" fmla="*/ 43 w 67"/>
              <a:gd name="T89" fmla="*/ 96 h 106"/>
              <a:gd name="T90" fmla="*/ 17 w 67"/>
              <a:gd name="T91" fmla="*/ 88 h 106"/>
              <a:gd name="T92" fmla="*/ 17 w 67"/>
              <a:gd name="T93" fmla="*/ 90 h 106"/>
              <a:gd name="T94" fmla="*/ 50 w 67"/>
              <a:gd name="T95" fmla="*/ 86 h 106"/>
              <a:gd name="T96" fmla="*/ 50 w 67"/>
              <a:gd name="T97" fmla="*/ 73 h 106"/>
              <a:gd name="T98" fmla="*/ 17 w 67"/>
              <a:gd name="T99" fmla="*/ 77 h 106"/>
              <a:gd name="T100" fmla="*/ 50 w 67"/>
              <a:gd name="T101" fmla="*/ 74 h 106"/>
              <a:gd name="T102" fmla="*/ 50 w 67"/>
              <a:gd name="T103" fmla="*/ 73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7" h="106">
                <a:moveTo>
                  <a:pt x="33" y="0"/>
                </a:moveTo>
                <a:cubicBezTo>
                  <a:pt x="43" y="0"/>
                  <a:pt x="51" y="4"/>
                  <a:pt x="57" y="10"/>
                </a:cubicBezTo>
                <a:cubicBezTo>
                  <a:pt x="63" y="16"/>
                  <a:pt x="67" y="25"/>
                  <a:pt x="67" y="34"/>
                </a:cubicBezTo>
                <a:cubicBezTo>
                  <a:pt x="67" y="40"/>
                  <a:pt x="65" y="46"/>
                  <a:pt x="62" y="51"/>
                </a:cubicBezTo>
                <a:cubicBezTo>
                  <a:pt x="59" y="56"/>
                  <a:pt x="56" y="59"/>
                  <a:pt x="51" y="62"/>
                </a:cubicBezTo>
                <a:cubicBezTo>
                  <a:pt x="51" y="66"/>
                  <a:pt x="51" y="66"/>
                  <a:pt x="51" y="66"/>
                </a:cubicBezTo>
                <a:cubicBezTo>
                  <a:pt x="53" y="66"/>
                  <a:pt x="53" y="66"/>
                  <a:pt x="53" y="66"/>
                </a:cubicBezTo>
                <a:cubicBezTo>
                  <a:pt x="55" y="65"/>
                  <a:pt x="55" y="65"/>
                  <a:pt x="55" y="65"/>
                </a:cubicBezTo>
                <a:cubicBezTo>
                  <a:pt x="56" y="68"/>
                  <a:pt x="56" y="68"/>
                  <a:pt x="56" y="68"/>
                </a:cubicBezTo>
                <a:cubicBezTo>
                  <a:pt x="57" y="70"/>
                  <a:pt x="57" y="72"/>
                  <a:pt x="57" y="73"/>
                </a:cubicBezTo>
                <a:cubicBezTo>
                  <a:pt x="57" y="75"/>
                  <a:pt x="57" y="77"/>
                  <a:pt x="56" y="79"/>
                </a:cubicBezTo>
                <a:cubicBezTo>
                  <a:pt x="56" y="80"/>
                  <a:pt x="56" y="80"/>
                  <a:pt x="56" y="80"/>
                </a:cubicBezTo>
                <a:cubicBezTo>
                  <a:pt x="56" y="80"/>
                  <a:pt x="56" y="80"/>
                  <a:pt x="56" y="80"/>
                </a:cubicBezTo>
                <a:cubicBezTo>
                  <a:pt x="57" y="82"/>
                  <a:pt x="57" y="84"/>
                  <a:pt x="57" y="86"/>
                </a:cubicBezTo>
                <a:cubicBezTo>
                  <a:pt x="57" y="88"/>
                  <a:pt x="57" y="90"/>
                  <a:pt x="56" y="92"/>
                </a:cubicBezTo>
                <a:cubicBezTo>
                  <a:pt x="55" y="93"/>
                  <a:pt x="55" y="93"/>
                  <a:pt x="55" y="93"/>
                </a:cubicBezTo>
                <a:cubicBezTo>
                  <a:pt x="53" y="94"/>
                  <a:pt x="53" y="94"/>
                  <a:pt x="53" y="94"/>
                </a:cubicBezTo>
                <a:cubicBezTo>
                  <a:pt x="15" y="97"/>
                  <a:pt x="15" y="97"/>
                  <a:pt x="15" y="97"/>
                </a:cubicBezTo>
                <a:cubicBezTo>
                  <a:pt x="13" y="97"/>
                  <a:pt x="13" y="97"/>
                  <a:pt x="13" y="97"/>
                </a:cubicBezTo>
                <a:cubicBezTo>
                  <a:pt x="12" y="95"/>
                  <a:pt x="12" y="95"/>
                  <a:pt x="12" y="95"/>
                </a:cubicBezTo>
                <a:cubicBezTo>
                  <a:pt x="11" y="93"/>
                  <a:pt x="11" y="91"/>
                  <a:pt x="10" y="90"/>
                </a:cubicBezTo>
                <a:cubicBezTo>
                  <a:pt x="10" y="88"/>
                  <a:pt x="11" y="86"/>
                  <a:pt x="12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2" y="82"/>
                  <a:pt x="12" y="82"/>
                  <a:pt x="12" y="82"/>
                </a:cubicBezTo>
                <a:cubicBezTo>
                  <a:pt x="11" y="81"/>
                  <a:pt x="11" y="79"/>
                  <a:pt x="10" y="77"/>
                </a:cubicBezTo>
                <a:cubicBezTo>
                  <a:pt x="10" y="75"/>
                  <a:pt x="11" y="73"/>
                  <a:pt x="12" y="71"/>
                </a:cubicBezTo>
                <a:cubicBezTo>
                  <a:pt x="13" y="69"/>
                  <a:pt x="13" y="69"/>
                  <a:pt x="13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6" y="69"/>
                  <a:pt x="16" y="69"/>
                  <a:pt x="16" y="69"/>
                </a:cubicBezTo>
                <a:cubicBezTo>
                  <a:pt x="16" y="63"/>
                  <a:pt x="16" y="63"/>
                  <a:pt x="16" y="63"/>
                </a:cubicBezTo>
                <a:cubicBezTo>
                  <a:pt x="11" y="60"/>
                  <a:pt x="7" y="56"/>
                  <a:pt x="5" y="51"/>
                </a:cubicBezTo>
                <a:cubicBezTo>
                  <a:pt x="2" y="46"/>
                  <a:pt x="0" y="40"/>
                  <a:pt x="0" y="34"/>
                </a:cubicBezTo>
                <a:cubicBezTo>
                  <a:pt x="0" y="25"/>
                  <a:pt x="4" y="16"/>
                  <a:pt x="10" y="10"/>
                </a:cubicBezTo>
                <a:cubicBezTo>
                  <a:pt x="16" y="4"/>
                  <a:pt x="24" y="0"/>
                  <a:pt x="33" y="0"/>
                </a:cubicBezTo>
                <a:close/>
                <a:moveTo>
                  <a:pt x="26" y="40"/>
                </a:moveTo>
                <a:cubicBezTo>
                  <a:pt x="27" y="41"/>
                  <a:pt x="27" y="41"/>
                  <a:pt x="28" y="41"/>
                </a:cubicBezTo>
                <a:cubicBezTo>
                  <a:pt x="28" y="41"/>
                  <a:pt x="29" y="41"/>
                  <a:pt x="30" y="40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40"/>
                  <a:pt x="31" y="40"/>
                  <a:pt x="31" y="40"/>
                </a:cubicBezTo>
                <a:cubicBezTo>
                  <a:pt x="32" y="41"/>
                  <a:pt x="32" y="41"/>
                  <a:pt x="33" y="41"/>
                </a:cubicBezTo>
                <a:cubicBezTo>
                  <a:pt x="34" y="41"/>
                  <a:pt x="35" y="41"/>
                  <a:pt x="35" y="40"/>
                </a:cubicBezTo>
                <a:cubicBezTo>
                  <a:pt x="36" y="39"/>
                  <a:pt x="36" y="39"/>
                  <a:pt x="36" y="39"/>
                </a:cubicBezTo>
                <a:cubicBezTo>
                  <a:pt x="36" y="40"/>
                  <a:pt x="36" y="40"/>
                  <a:pt x="36" y="40"/>
                </a:cubicBezTo>
                <a:cubicBezTo>
                  <a:pt x="37" y="41"/>
                  <a:pt x="38" y="41"/>
                  <a:pt x="39" y="41"/>
                </a:cubicBezTo>
                <a:cubicBezTo>
                  <a:pt x="40" y="41"/>
                  <a:pt x="41" y="41"/>
                  <a:pt x="42" y="40"/>
                </a:cubicBezTo>
                <a:cubicBezTo>
                  <a:pt x="43" y="38"/>
                  <a:pt x="43" y="38"/>
                  <a:pt x="43" y="38"/>
                </a:cubicBezTo>
                <a:cubicBezTo>
                  <a:pt x="46" y="40"/>
                  <a:pt x="46" y="40"/>
                  <a:pt x="46" y="40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67"/>
                  <a:pt x="39" y="67"/>
                  <a:pt x="39" y="67"/>
                </a:cubicBezTo>
                <a:cubicBezTo>
                  <a:pt x="44" y="66"/>
                  <a:pt x="44" y="66"/>
                  <a:pt x="44" y="66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58"/>
                  <a:pt x="44" y="58"/>
                  <a:pt x="44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50" y="55"/>
                  <a:pt x="54" y="52"/>
                  <a:pt x="56" y="47"/>
                </a:cubicBezTo>
                <a:cubicBezTo>
                  <a:pt x="59" y="44"/>
                  <a:pt x="60" y="39"/>
                  <a:pt x="60" y="34"/>
                </a:cubicBezTo>
                <a:cubicBezTo>
                  <a:pt x="60" y="27"/>
                  <a:pt x="57" y="20"/>
                  <a:pt x="52" y="15"/>
                </a:cubicBezTo>
                <a:cubicBezTo>
                  <a:pt x="47" y="10"/>
                  <a:pt x="41" y="7"/>
                  <a:pt x="33" y="7"/>
                </a:cubicBezTo>
                <a:cubicBezTo>
                  <a:pt x="26" y="7"/>
                  <a:pt x="19" y="10"/>
                  <a:pt x="15" y="15"/>
                </a:cubicBezTo>
                <a:cubicBezTo>
                  <a:pt x="10" y="20"/>
                  <a:pt x="7" y="27"/>
                  <a:pt x="7" y="34"/>
                </a:cubicBezTo>
                <a:cubicBezTo>
                  <a:pt x="7" y="39"/>
                  <a:pt x="8" y="44"/>
                  <a:pt x="11" y="48"/>
                </a:cubicBezTo>
                <a:cubicBezTo>
                  <a:pt x="13" y="52"/>
                  <a:pt x="17" y="55"/>
                  <a:pt x="21" y="58"/>
                </a:cubicBezTo>
                <a:cubicBezTo>
                  <a:pt x="23" y="59"/>
                  <a:pt x="23" y="59"/>
                  <a:pt x="23" y="59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7"/>
                  <a:pt x="23" y="67"/>
                  <a:pt x="23" y="67"/>
                </a:cubicBezTo>
                <a:cubicBezTo>
                  <a:pt x="29" y="67"/>
                  <a:pt x="29" y="67"/>
                  <a:pt x="29" y="67"/>
                </a:cubicBezTo>
                <a:cubicBezTo>
                  <a:pt x="29" y="52"/>
                  <a:pt x="29" y="52"/>
                  <a:pt x="29" y="52"/>
                </a:cubicBezTo>
                <a:cubicBezTo>
                  <a:pt x="22" y="40"/>
                  <a:pt x="22" y="40"/>
                  <a:pt x="22" y="40"/>
                </a:cubicBezTo>
                <a:cubicBezTo>
                  <a:pt x="25" y="38"/>
                  <a:pt x="25" y="38"/>
                  <a:pt x="25" y="38"/>
                </a:cubicBezTo>
                <a:cubicBezTo>
                  <a:pt x="26" y="40"/>
                  <a:pt x="26" y="40"/>
                  <a:pt x="26" y="40"/>
                </a:cubicBezTo>
                <a:close/>
                <a:moveTo>
                  <a:pt x="40" y="43"/>
                </a:moveTo>
                <a:cubicBezTo>
                  <a:pt x="40" y="43"/>
                  <a:pt x="40" y="43"/>
                  <a:pt x="39" y="43"/>
                </a:cubicBezTo>
                <a:cubicBezTo>
                  <a:pt x="38" y="43"/>
                  <a:pt x="37" y="43"/>
                  <a:pt x="36" y="42"/>
                </a:cubicBezTo>
                <a:cubicBezTo>
                  <a:pt x="35" y="42"/>
                  <a:pt x="34" y="43"/>
                  <a:pt x="33" y="43"/>
                </a:cubicBezTo>
                <a:cubicBezTo>
                  <a:pt x="32" y="43"/>
                  <a:pt x="31" y="42"/>
                  <a:pt x="30" y="42"/>
                </a:cubicBezTo>
                <a:cubicBezTo>
                  <a:pt x="29" y="42"/>
                  <a:pt x="28" y="43"/>
                  <a:pt x="28" y="43"/>
                </a:cubicBezTo>
                <a:cubicBezTo>
                  <a:pt x="27" y="43"/>
                  <a:pt x="27" y="43"/>
                  <a:pt x="27" y="42"/>
                </a:cubicBezTo>
                <a:cubicBezTo>
                  <a:pt x="32" y="50"/>
                  <a:pt x="32" y="50"/>
                  <a:pt x="32" y="50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51"/>
                  <a:pt x="32" y="51"/>
                  <a:pt x="32" y="51"/>
                </a:cubicBezTo>
                <a:cubicBezTo>
                  <a:pt x="32" y="67"/>
                  <a:pt x="32" y="67"/>
                  <a:pt x="32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35" y="50"/>
                  <a:pt x="35" y="50"/>
                  <a:pt x="35" y="50"/>
                </a:cubicBezTo>
                <a:cubicBezTo>
                  <a:pt x="40" y="43"/>
                  <a:pt x="40" y="43"/>
                  <a:pt x="40" y="43"/>
                </a:cubicBezTo>
                <a:close/>
                <a:moveTo>
                  <a:pt x="43" y="96"/>
                </a:moveTo>
                <a:cubicBezTo>
                  <a:pt x="24" y="98"/>
                  <a:pt x="24" y="98"/>
                  <a:pt x="24" y="98"/>
                </a:cubicBezTo>
                <a:cubicBezTo>
                  <a:pt x="25" y="103"/>
                  <a:pt x="29" y="106"/>
                  <a:pt x="34" y="106"/>
                </a:cubicBezTo>
                <a:cubicBezTo>
                  <a:pt x="39" y="106"/>
                  <a:pt x="43" y="102"/>
                  <a:pt x="43" y="97"/>
                </a:cubicBezTo>
                <a:cubicBezTo>
                  <a:pt x="43" y="97"/>
                  <a:pt x="43" y="97"/>
                  <a:pt x="43" y="96"/>
                </a:cubicBezTo>
                <a:close/>
                <a:moveTo>
                  <a:pt x="50" y="85"/>
                </a:moveTo>
                <a:cubicBezTo>
                  <a:pt x="17" y="88"/>
                  <a:pt x="17" y="88"/>
                  <a:pt x="17" y="88"/>
                </a:cubicBezTo>
                <a:cubicBezTo>
                  <a:pt x="17" y="89"/>
                  <a:pt x="17" y="89"/>
                  <a:pt x="17" y="89"/>
                </a:cubicBezTo>
                <a:cubicBezTo>
                  <a:pt x="17" y="89"/>
                  <a:pt x="17" y="90"/>
                  <a:pt x="17" y="90"/>
                </a:cubicBezTo>
                <a:cubicBezTo>
                  <a:pt x="50" y="87"/>
                  <a:pt x="50" y="87"/>
                  <a:pt x="50" y="87"/>
                </a:cubicBezTo>
                <a:cubicBezTo>
                  <a:pt x="50" y="87"/>
                  <a:pt x="50" y="86"/>
                  <a:pt x="50" y="86"/>
                </a:cubicBezTo>
                <a:cubicBezTo>
                  <a:pt x="50" y="86"/>
                  <a:pt x="50" y="86"/>
                  <a:pt x="50" y="85"/>
                </a:cubicBezTo>
                <a:close/>
                <a:moveTo>
                  <a:pt x="50" y="73"/>
                </a:moveTo>
                <a:cubicBezTo>
                  <a:pt x="17" y="76"/>
                  <a:pt x="17" y="76"/>
                  <a:pt x="17" y="76"/>
                </a:cubicBezTo>
                <a:cubicBezTo>
                  <a:pt x="17" y="76"/>
                  <a:pt x="17" y="76"/>
                  <a:pt x="1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50" y="74"/>
                  <a:pt x="50" y="74"/>
                  <a:pt x="50" y="74"/>
                </a:cubicBezTo>
                <a:cubicBezTo>
                  <a:pt x="50" y="74"/>
                  <a:pt x="50" y="74"/>
                  <a:pt x="50" y="73"/>
                </a:cubicBezTo>
                <a:cubicBezTo>
                  <a:pt x="50" y="73"/>
                  <a:pt x="50" y="73"/>
                  <a:pt x="50" y="7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1">
              <a:solidFill>
                <a:prstClr val="black"/>
              </a:solidFill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3742678" y="1889707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3866231" y="2058066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8448516" y="5039562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8572069" y="5207921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>
            <a:off x="8984378" y="3368321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9107931" y="3536680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7" name="出自【趣你的PPT】(微信:qunideppt)：最优质的PPT资源库"/>
          <p:cNvSpPr/>
          <p:nvPr/>
        </p:nvSpPr>
        <p:spPr>
          <a:xfrm>
            <a:off x="8211664" y="1925399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8335217" y="2093758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3553169" y="5039562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1" name="出自【趣你的PPT】(微信:qunideppt)：最优质的PPT资源库"/>
          <p:cNvSpPr>
            <a:spLocks/>
          </p:cNvSpPr>
          <p:nvPr/>
        </p:nvSpPr>
        <p:spPr bwMode="auto">
          <a:xfrm>
            <a:off x="3676722" y="5207921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3" name="出自【趣你的PPT】(微信:qunideppt)：最优质的PPT资源库"/>
          <p:cNvSpPr/>
          <p:nvPr/>
        </p:nvSpPr>
        <p:spPr>
          <a:xfrm>
            <a:off x="3002864" y="3361879"/>
            <a:ext cx="538216" cy="538216"/>
          </a:xfrm>
          <a:prstGeom prst="flowChartConnector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3126417" y="3530238"/>
            <a:ext cx="291110" cy="214383"/>
          </a:xfrm>
          <a:custGeom>
            <a:avLst/>
            <a:gdLst>
              <a:gd name="T0" fmla="*/ 4 w 290"/>
              <a:gd name="T1" fmla="*/ 131 h 213"/>
              <a:gd name="T2" fmla="*/ 4 w 290"/>
              <a:gd name="T3" fmla="*/ 115 h 213"/>
              <a:gd name="T4" fmla="*/ 33 w 290"/>
              <a:gd name="T5" fmla="*/ 86 h 213"/>
              <a:gd name="T6" fmla="*/ 49 w 290"/>
              <a:gd name="T7" fmla="*/ 86 h 213"/>
              <a:gd name="T8" fmla="*/ 96 w 290"/>
              <a:gd name="T9" fmla="*/ 133 h 213"/>
              <a:gd name="T10" fmla="*/ 113 w 290"/>
              <a:gd name="T11" fmla="*/ 133 h 213"/>
              <a:gd name="T12" fmla="*/ 241 w 290"/>
              <a:gd name="T13" fmla="*/ 4 h 213"/>
              <a:gd name="T14" fmla="*/ 257 w 290"/>
              <a:gd name="T15" fmla="*/ 4 h 213"/>
              <a:gd name="T16" fmla="*/ 286 w 290"/>
              <a:gd name="T17" fmla="*/ 33 h 213"/>
              <a:gd name="T18" fmla="*/ 286 w 290"/>
              <a:gd name="T19" fmla="*/ 49 h 213"/>
              <a:gd name="T20" fmla="*/ 130 w 290"/>
              <a:gd name="T21" fmla="*/ 205 h 213"/>
              <a:gd name="T22" fmla="*/ 111 w 290"/>
              <a:gd name="T23" fmla="*/ 213 h 213"/>
              <a:gd name="T24" fmla="*/ 97 w 290"/>
              <a:gd name="T25" fmla="*/ 213 h 213"/>
              <a:gd name="T26" fmla="*/ 78 w 290"/>
              <a:gd name="T27" fmla="*/ 205 h 213"/>
              <a:gd name="T28" fmla="*/ 4 w 290"/>
              <a:gd name="T29" fmla="*/ 1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0" h="213">
                <a:moveTo>
                  <a:pt x="4" y="131"/>
                </a:moveTo>
                <a:cubicBezTo>
                  <a:pt x="0" y="127"/>
                  <a:pt x="0" y="120"/>
                  <a:pt x="4" y="115"/>
                </a:cubicBezTo>
                <a:cubicBezTo>
                  <a:pt x="33" y="86"/>
                  <a:pt x="33" y="86"/>
                  <a:pt x="33" y="86"/>
                </a:cubicBezTo>
                <a:cubicBezTo>
                  <a:pt x="38" y="82"/>
                  <a:pt x="45" y="82"/>
                  <a:pt x="49" y="86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101" y="137"/>
                  <a:pt x="108" y="137"/>
                  <a:pt x="113" y="133"/>
                </a:cubicBezTo>
                <a:cubicBezTo>
                  <a:pt x="241" y="4"/>
                  <a:pt x="241" y="4"/>
                  <a:pt x="241" y="4"/>
                </a:cubicBezTo>
                <a:cubicBezTo>
                  <a:pt x="245" y="0"/>
                  <a:pt x="252" y="0"/>
                  <a:pt x="257" y="4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0" y="37"/>
                  <a:pt x="290" y="45"/>
                  <a:pt x="286" y="49"/>
                </a:cubicBezTo>
                <a:cubicBezTo>
                  <a:pt x="130" y="205"/>
                  <a:pt x="130" y="205"/>
                  <a:pt x="130" y="205"/>
                </a:cubicBezTo>
                <a:cubicBezTo>
                  <a:pt x="126" y="209"/>
                  <a:pt x="117" y="213"/>
                  <a:pt x="111" y="213"/>
                </a:cubicBezTo>
                <a:cubicBezTo>
                  <a:pt x="97" y="213"/>
                  <a:pt x="97" y="213"/>
                  <a:pt x="97" y="213"/>
                </a:cubicBezTo>
                <a:cubicBezTo>
                  <a:pt x="91" y="213"/>
                  <a:pt x="82" y="209"/>
                  <a:pt x="78" y="205"/>
                </a:cubicBezTo>
                <a:lnTo>
                  <a:pt x="4" y="1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65" name="Group 64出自【趣你的PPT】(微信:qunideppt)：最优质的PPT资源库"/>
          <p:cNvGrpSpPr/>
          <p:nvPr/>
        </p:nvGrpSpPr>
        <p:grpSpPr>
          <a:xfrm>
            <a:off x="1646546" y="1849452"/>
            <a:ext cx="2047947" cy="1140360"/>
            <a:chOff x="1646546" y="1849452"/>
            <a:chExt cx="2047947" cy="1140360"/>
          </a:xfrm>
        </p:grpSpPr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1646546" y="2158815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67" name="出自【趣你的PPT】(微信:qunideppt)：最优质的PPT资源库"/>
            <p:cNvSpPr txBox="1"/>
            <p:nvPr/>
          </p:nvSpPr>
          <p:spPr>
            <a:xfrm>
              <a:off x="2298678" y="18494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68" name="Group 67出自【趣你的PPT】(微信:qunideppt)：最优质的PPT资源库"/>
          <p:cNvGrpSpPr/>
          <p:nvPr/>
        </p:nvGrpSpPr>
        <p:grpSpPr>
          <a:xfrm>
            <a:off x="867808" y="3346911"/>
            <a:ext cx="2047947" cy="1140360"/>
            <a:chOff x="1646546" y="1849452"/>
            <a:chExt cx="2047947" cy="1140360"/>
          </a:xfrm>
        </p:grpSpPr>
        <p:sp>
          <p:nvSpPr>
            <p:cNvPr id="69" name="出自【趣你的PPT】(微信:qunideppt)：最优质的PPT资源库"/>
            <p:cNvSpPr txBox="1"/>
            <p:nvPr/>
          </p:nvSpPr>
          <p:spPr>
            <a:xfrm>
              <a:off x="1646546" y="2158815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70" name="出自【趣你的PPT】(微信:qunideppt)：最优质的PPT资源库"/>
            <p:cNvSpPr txBox="1"/>
            <p:nvPr/>
          </p:nvSpPr>
          <p:spPr>
            <a:xfrm>
              <a:off x="2298678" y="18494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71" name="Group 70出自【趣你的PPT】(微信:qunideppt)：最优质的PPT资源库"/>
          <p:cNvGrpSpPr/>
          <p:nvPr/>
        </p:nvGrpSpPr>
        <p:grpSpPr>
          <a:xfrm>
            <a:off x="1399178" y="5018485"/>
            <a:ext cx="2047947" cy="1140360"/>
            <a:chOff x="1646546" y="1849452"/>
            <a:chExt cx="2047947" cy="1140360"/>
          </a:xfrm>
        </p:grpSpPr>
        <p:sp>
          <p:nvSpPr>
            <p:cNvPr id="72" name="出自【趣你的PPT】(微信:qunideppt)：最优质的PPT资源库"/>
            <p:cNvSpPr txBox="1"/>
            <p:nvPr/>
          </p:nvSpPr>
          <p:spPr>
            <a:xfrm>
              <a:off x="1646546" y="2158815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2298678" y="18494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74" name="Group 73出自【趣你的PPT】(微信:qunideppt)：最优质的PPT资源库"/>
          <p:cNvGrpSpPr/>
          <p:nvPr/>
        </p:nvGrpSpPr>
        <p:grpSpPr>
          <a:xfrm>
            <a:off x="8811651" y="1857480"/>
            <a:ext cx="2066072" cy="1132011"/>
            <a:chOff x="1740573" y="1801252"/>
            <a:chExt cx="2066072" cy="1132011"/>
          </a:xfrm>
        </p:grpSpPr>
        <p:sp>
          <p:nvSpPr>
            <p:cNvPr id="75" name="出自【趣你的PPT】(微信:qunideppt)：最优质的PPT资源库"/>
            <p:cNvSpPr txBox="1"/>
            <p:nvPr/>
          </p:nvSpPr>
          <p:spPr>
            <a:xfrm>
              <a:off x="1758698" y="2102266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76" name="出自【趣你的PPT】(微信:qunideppt)：最优质的PPT资源库"/>
            <p:cNvSpPr txBox="1"/>
            <p:nvPr/>
          </p:nvSpPr>
          <p:spPr>
            <a:xfrm>
              <a:off x="1740573" y="18012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77" name="Group 76出自【趣你的PPT】(微信:qunideppt)：最优质的PPT资源库"/>
          <p:cNvGrpSpPr/>
          <p:nvPr/>
        </p:nvGrpSpPr>
        <p:grpSpPr>
          <a:xfrm>
            <a:off x="9630507" y="3300203"/>
            <a:ext cx="2066072" cy="1132011"/>
            <a:chOff x="1740573" y="1801252"/>
            <a:chExt cx="2066072" cy="1132011"/>
          </a:xfrm>
        </p:grpSpPr>
        <p:sp>
          <p:nvSpPr>
            <p:cNvPr id="78" name="出自【趣你的PPT】(微信:qunideppt)：最优质的PPT资源库"/>
            <p:cNvSpPr txBox="1"/>
            <p:nvPr/>
          </p:nvSpPr>
          <p:spPr>
            <a:xfrm>
              <a:off x="1758698" y="2102266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79" name="出自【趣你的PPT】(微信:qunideppt)：最优质的PPT资源库"/>
            <p:cNvSpPr txBox="1"/>
            <p:nvPr/>
          </p:nvSpPr>
          <p:spPr>
            <a:xfrm>
              <a:off x="1740573" y="18012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grpSp>
        <p:nvGrpSpPr>
          <p:cNvPr id="80" name="Group 79出自【趣你的PPT】(微信:qunideppt)：最优质的PPT资源库"/>
          <p:cNvGrpSpPr/>
          <p:nvPr/>
        </p:nvGrpSpPr>
        <p:grpSpPr>
          <a:xfrm>
            <a:off x="9035387" y="4995902"/>
            <a:ext cx="2066072" cy="1132011"/>
            <a:chOff x="1740573" y="1801252"/>
            <a:chExt cx="2066072" cy="1132011"/>
          </a:xfrm>
        </p:grpSpPr>
        <p:sp>
          <p:nvSpPr>
            <p:cNvPr id="81" name="出自【趣你的PPT】(微信:qunideppt)：最优质的PPT资源库"/>
            <p:cNvSpPr txBox="1"/>
            <p:nvPr/>
          </p:nvSpPr>
          <p:spPr>
            <a:xfrm>
              <a:off x="1758698" y="2102266"/>
              <a:ext cx="20479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2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82" name="出自【趣你的PPT】(微信:qunideppt)：最优质的PPT资源库"/>
            <p:cNvSpPr txBox="1"/>
            <p:nvPr/>
          </p:nvSpPr>
          <p:spPr>
            <a:xfrm>
              <a:off x="1740573" y="1801252"/>
              <a:ext cx="13958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 smtClean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sp>
        <p:nvSpPr>
          <p:cNvPr id="83" name="出自【趣你的PPT】(微信:qunideppt)：最优质的PPT资源库"/>
          <p:cNvSpPr/>
          <p:nvPr/>
        </p:nvSpPr>
        <p:spPr>
          <a:xfrm>
            <a:off x="7709845" y="4438283"/>
            <a:ext cx="107392" cy="122307"/>
          </a:xfrm>
          <a:prstGeom prst="flowChartConnector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014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4" y="272912"/>
            <a:ext cx="6108721" cy="6102625"/>
          </a:xfrm>
          <a:prstGeom prst="rect">
            <a:avLst/>
          </a:pr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3896925" y="3737563"/>
            <a:ext cx="476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3433169" y="3614310"/>
            <a:ext cx="53786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 rot="2694608">
            <a:off x="5439974" y="1828799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617672" y="1930019"/>
            <a:ext cx="10096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3363C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03</a:t>
            </a:r>
            <a:endParaRPr lang="zh-CN" altLang="en-US" sz="6000" dirty="0">
              <a:solidFill>
                <a:srgbClr val="3363C8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8604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3193" y="2140213"/>
            <a:ext cx="2145978" cy="1822862"/>
          </a:xfrm>
          <a:prstGeom prst="rect">
            <a:avLst/>
          </a:prstGeom>
        </p:spPr>
      </p:pic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238" y="3892295"/>
            <a:ext cx="2194750" cy="1743607"/>
          </a:xfrm>
          <a:prstGeom prst="rect">
            <a:avLst/>
          </a:prstGeom>
        </p:spPr>
      </p:pic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5067" y="3878534"/>
            <a:ext cx="2182557" cy="1743607"/>
          </a:xfrm>
          <a:prstGeom prst="rect">
            <a:avLst/>
          </a:prstGeom>
        </p:spPr>
      </p:pic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9498" y="2128020"/>
            <a:ext cx="2158171" cy="1835055"/>
          </a:xfrm>
          <a:prstGeom prst="rect">
            <a:avLst/>
          </a:prstGeom>
        </p:spPr>
      </p:pic>
      <p:sp>
        <p:nvSpPr>
          <p:cNvPr id="10" name="出自【趣你的PPT】(微信:qunideppt)：最优质的PPT资源库"/>
          <p:cNvSpPr/>
          <p:nvPr/>
        </p:nvSpPr>
        <p:spPr>
          <a:xfrm>
            <a:off x="1772807" y="3885818"/>
            <a:ext cx="2173693" cy="1740529"/>
          </a:xfrm>
          <a:prstGeom prst="rect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5400000">
            <a:off x="3916284" y="4632322"/>
            <a:ext cx="357505" cy="308194"/>
          </a:xfrm>
          <a:prstGeom prst="triangl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127504" y="4201643"/>
            <a:ext cx="1287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116204" y="4774391"/>
            <a:ext cx="147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3935067" y="2129042"/>
            <a:ext cx="2160240" cy="1756777"/>
          </a:xfrm>
          <a:prstGeom prst="rect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6200000">
            <a:off x="3613651" y="2867242"/>
            <a:ext cx="357505" cy="308194"/>
          </a:xfrm>
          <a:prstGeom prst="triangl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4349509" y="2465984"/>
            <a:ext cx="1287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4285079" y="3021339"/>
            <a:ext cx="147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6097305" y="2129041"/>
            <a:ext cx="2184062" cy="1782976"/>
          </a:xfrm>
          <a:prstGeom prst="rect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453658" y="3027144"/>
            <a:ext cx="147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8259123" y="3885819"/>
            <a:ext cx="2160240" cy="1740528"/>
          </a:xfrm>
          <a:prstGeom prst="rect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rot="16200000">
            <a:off x="7925556" y="4634676"/>
            <a:ext cx="357505" cy="308194"/>
          </a:xfrm>
          <a:prstGeom prst="triangl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8650144" y="4749915"/>
            <a:ext cx="14734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560609" y="2465984"/>
            <a:ext cx="12874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750268" y="4165140"/>
            <a:ext cx="1517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441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98" y="2445084"/>
            <a:ext cx="5415927" cy="3569116"/>
          </a:xfrm>
          <a:prstGeom prst="rect">
            <a:avLst/>
          </a:prstGeom>
        </p:spPr>
      </p:pic>
      <p:sp>
        <p:nvSpPr>
          <p:cNvPr id="7" name="出自【趣你的PPT】(微信:qunideppt)：最优质的PPT资源库"/>
          <p:cNvSpPr txBox="1"/>
          <p:nvPr/>
        </p:nvSpPr>
        <p:spPr>
          <a:xfrm>
            <a:off x="7464424" y="2764159"/>
            <a:ext cx="3679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6645274" y="2883956"/>
            <a:ext cx="585083" cy="585083"/>
            <a:chOff x="3644900" y="2305020"/>
            <a:chExt cx="774700" cy="774700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>
              <a:off x="3644900" y="230502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96336" y="2498482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6645274" y="4096638"/>
            <a:ext cx="585083" cy="585083"/>
            <a:chOff x="3644900" y="2305020"/>
            <a:chExt cx="774700" cy="774700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3644900" y="230502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96336" y="2498482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6645274" y="5306161"/>
            <a:ext cx="585083" cy="585083"/>
            <a:chOff x="3644900" y="2305020"/>
            <a:chExt cx="774700" cy="774700"/>
          </a:xfrm>
        </p:grpSpPr>
        <p:sp>
          <p:nvSpPr>
            <p:cNvPr id="15" name="出自【趣你的PPT】(微信:qunideppt)：最优质的PPT资源库"/>
            <p:cNvSpPr/>
            <p:nvPr/>
          </p:nvSpPr>
          <p:spPr>
            <a:xfrm>
              <a:off x="3644900" y="230502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796336" y="2498482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7" name="出自【趣你的PPT】(微信:qunideppt)：最优质的PPT资源库"/>
          <p:cNvSpPr txBox="1"/>
          <p:nvPr/>
        </p:nvSpPr>
        <p:spPr>
          <a:xfrm>
            <a:off x="7464424" y="3850724"/>
            <a:ext cx="3679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464424" y="5183203"/>
            <a:ext cx="3679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88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5930338" y="4562330"/>
            <a:ext cx="3394040" cy="1063457"/>
          </a:xfrm>
          <a:custGeom>
            <a:avLst/>
            <a:gdLst>
              <a:gd name="connsiteX0" fmla="*/ 0 w 2683934"/>
              <a:gd name="connsiteY0" fmla="*/ 702733 h 799629"/>
              <a:gd name="connsiteX1" fmla="*/ 431800 w 2683934"/>
              <a:gd name="connsiteY1" fmla="*/ 533400 h 799629"/>
              <a:gd name="connsiteX2" fmla="*/ 897467 w 2683934"/>
              <a:gd name="connsiteY2" fmla="*/ 719667 h 799629"/>
              <a:gd name="connsiteX3" fmla="*/ 1151467 w 2683934"/>
              <a:gd name="connsiteY3" fmla="*/ 778933 h 799629"/>
              <a:gd name="connsiteX4" fmla="*/ 1456267 w 2683934"/>
              <a:gd name="connsiteY4" fmla="*/ 787400 h 799629"/>
              <a:gd name="connsiteX5" fmla="*/ 1769534 w 2683934"/>
              <a:gd name="connsiteY5" fmla="*/ 618067 h 799629"/>
              <a:gd name="connsiteX6" fmla="*/ 1981200 w 2683934"/>
              <a:gd name="connsiteY6" fmla="*/ 313267 h 799629"/>
              <a:gd name="connsiteX7" fmla="*/ 2218267 w 2683934"/>
              <a:gd name="connsiteY7" fmla="*/ 118533 h 799629"/>
              <a:gd name="connsiteX8" fmla="*/ 2463800 w 2683934"/>
              <a:gd name="connsiteY8" fmla="*/ 16933 h 799629"/>
              <a:gd name="connsiteX9" fmla="*/ 2683934 w 2683934"/>
              <a:gd name="connsiteY9" fmla="*/ 0 h 799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934" h="799629">
                <a:moveTo>
                  <a:pt x="0" y="702733"/>
                </a:moveTo>
                <a:cubicBezTo>
                  <a:pt x="141111" y="616655"/>
                  <a:pt x="282222" y="530578"/>
                  <a:pt x="431800" y="533400"/>
                </a:cubicBezTo>
                <a:cubicBezTo>
                  <a:pt x="581378" y="536222"/>
                  <a:pt x="777523" y="678745"/>
                  <a:pt x="897467" y="719667"/>
                </a:cubicBezTo>
                <a:cubicBezTo>
                  <a:pt x="1017411" y="760589"/>
                  <a:pt x="1058334" y="767644"/>
                  <a:pt x="1151467" y="778933"/>
                </a:cubicBezTo>
                <a:cubicBezTo>
                  <a:pt x="1244600" y="790222"/>
                  <a:pt x="1353256" y="814211"/>
                  <a:pt x="1456267" y="787400"/>
                </a:cubicBezTo>
                <a:cubicBezTo>
                  <a:pt x="1559278" y="760589"/>
                  <a:pt x="1682045" y="697089"/>
                  <a:pt x="1769534" y="618067"/>
                </a:cubicBezTo>
                <a:cubicBezTo>
                  <a:pt x="1857023" y="539045"/>
                  <a:pt x="1906411" y="396523"/>
                  <a:pt x="1981200" y="313267"/>
                </a:cubicBezTo>
                <a:cubicBezTo>
                  <a:pt x="2055989" y="230011"/>
                  <a:pt x="2137834" y="167922"/>
                  <a:pt x="2218267" y="118533"/>
                </a:cubicBezTo>
                <a:cubicBezTo>
                  <a:pt x="2298700" y="69144"/>
                  <a:pt x="2386189" y="36688"/>
                  <a:pt x="2463800" y="16933"/>
                </a:cubicBezTo>
                <a:cubicBezTo>
                  <a:pt x="2541411" y="-2822"/>
                  <a:pt x="2604912" y="16933"/>
                  <a:pt x="2683934" y="0"/>
                </a:cubicBezTo>
              </a:path>
            </a:pathLst>
          </a:custGeom>
          <a:noFill/>
          <a:ln w="28575">
            <a:solidFill>
              <a:srgbClr val="949494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285339" y="2307176"/>
            <a:ext cx="1199167" cy="2944564"/>
          </a:xfrm>
          <a:custGeom>
            <a:avLst/>
            <a:gdLst>
              <a:gd name="connsiteX0" fmla="*/ 0 w 812800"/>
              <a:gd name="connsiteY0" fmla="*/ 526243 h 1982510"/>
              <a:gd name="connsiteX1" fmla="*/ 194733 w 812800"/>
              <a:gd name="connsiteY1" fmla="*/ 441576 h 1982510"/>
              <a:gd name="connsiteX2" fmla="*/ 321733 w 812800"/>
              <a:gd name="connsiteY2" fmla="*/ 314576 h 1982510"/>
              <a:gd name="connsiteX3" fmla="*/ 414867 w 812800"/>
              <a:gd name="connsiteY3" fmla="*/ 111376 h 1982510"/>
              <a:gd name="connsiteX4" fmla="*/ 550333 w 812800"/>
              <a:gd name="connsiteY4" fmla="*/ 9776 h 1982510"/>
              <a:gd name="connsiteX5" fmla="*/ 668867 w 812800"/>
              <a:gd name="connsiteY5" fmla="*/ 9776 h 1982510"/>
              <a:gd name="connsiteX6" fmla="*/ 770467 w 812800"/>
              <a:gd name="connsiteY6" fmla="*/ 60576 h 1982510"/>
              <a:gd name="connsiteX7" fmla="*/ 812800 w 812800"/>
              <a:gd name="connsiteY7" fmla="*/ 187576 h 1982510"/>
              <a:gd name="connsiteX8" fmla="*/ 770467 w 812800"/>
              <a:gd name="connsiteY8" fmla="*/ 348443 h 1982510"/>
              <a:gd name="connsiteX9" fmla="*/ 609600 w 812800"/>
              <a:gd name="connsiteY9" fmla="*/ 619376 h 1982510"/>
              <a:gd name="connsiteX10" fmla="*/ 431800 w 812800"/>
              <a:gd name="connsiteY10" fmla="*/ 924176 h 1982510"/>
              <a:gd name="connsiteX11" fmla="*/ 347133 w 812800"/>
              <a:gd name="connsiteY11" fmla="*/ 1135843 h 1982510"/>
              <a:gd name="connsiteX12" fmla="*/ 364067 w 812800"/>
              <a:gd name="connsiteY12" fmla="*/ 1440643 h 1982510"/>
              <a:gd name="connsiteX13" fmla="*/ 541867 w 812800"/>
              <a:gd name="connsiteY13" fmla="*/ 1753910 h 1982510"/>
              <a:gd name="connsiteX14" fmla="*/ 770467 w 812800"/>
              <a:gd name="connsiteY14" fmla="*/ 1982510 h 198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12800" h="1982510">
                <a:moveTo>
                  <a:pt x="0" y="526243"/>
                </a:moveTo>
                <a:cubicBezTo>
                  <a:pt x="70555" y="501548"/>
                  <a:pt x="141111" y="476854"/>
                  <a:pt x="194733" y="441576"/>
                </a:cubicBezTo>
                <a:cubicBezTo>
                  <a:pt x="248355" y="406298"/>
                  <a:pt x="285044" y="369609"/>
                  <a:pt x="321733" y="314576"/>
                </a:cubicBezTo>
                <a:cubicBezTo>
                  <a:pt x="358422" y="259543"/>
                  <a:pt x="376767" y="162176"/>
                  <a:pt x="414867" y="111376"/>
                </a:cubicBezTo>
                <a:cubicBezTo>
                  <a:pt x="452967" y="60576"/>
                  <a:pt x="508000" y="26709"/>
                  <a:pt x="550333" y="9776"/>
                </a:cubicBezTo>
                <a:cubicBezTo>
                  <a:pt x="592666" y="-7157"/>
                  <a:pt x="632178" y="1309"/>
                  <a:pt x="668867" y="9776"/>
                </a:cubicBezTo>
                <a:cubicBezTo>
                  <a:pt x="705556" y="18243"/>
                  <a:pt x="746478" y="30943"/>
                  <a:pt x="770467" y="60576"/>
                </a:cubicBezTo>
                <a:cubicBezTo>
                  <a:pt x="794456" y="90209"/>
                  <a:pt x="812800" y="139598"/>
                  <a:pt x="812800" y="187576"/>
                </a:cubicBezTo>
                <a:cubicBezTo>
                  <a:pt x="812800" y="235554"/>
                  <a:pt x="804334" y="276476"/>
                  <a:pt x="770467" y="348443"/>
                </a:cubicBezTo>
                <a:cubicBezTo>
                  <a:pt x="736600" y="420410"/>
                  <a:pt x="666044" y="523421"/>
                  <a:pt x="609600" y="619376"/>
                </a:cubicBezTo>
                <a:cubicBezTo>
                  <a:pt x="553156" y="715331"/>
                  <a:pt x="475545" y="838098"/>
                  <a:pt x="431800" y="924176"/>
                </a:cubicBezTo>
                <a:cubicBezTo>
                  <a:pt x="388056" y="1010254"/>
                  <a:pt x="358422" y="1049765"/>
                  <a:pt x="347133" y="1135843"/>
                </a:cubicBezTo>
                <a:cubicBezTo>
                  <a:pt x="335844" y="1221921"/>
                  <a:pt x="331611" y="1337632"/>
                  <a:pt x="364067" y="1440643"/>
                </a:cubicBezTo>
                <a:cubicBezTo>
                  <a:pt x="396523" y="1543654"/>
                  <a:pt x="474134" y="1663599"/>
                  <a:pt x="541867" y="1753910"/>
                </a:cubicBezTo>
                <a:cubicBezTo>
                  <a:pt x="609600" y="1844221"/>
                  <a:pt x="690033" y="1913365"/>
                  <a:pt x="770467" y="1982510"/>
                </a:cubicBezTo>
              </a:path>
            </a:pathLst>
          </a:custGeom>
          <a:noFill/>
          <a:ln w="28575">
            <a:solidFill>
              <a:srgbClr val="949494"/>
            </a:solidFill>
            <a:prstDash val="sysDot"/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40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074747" y="2831879"/>
            <a:ext cx="558071" cy="558073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rgbClr val="EC53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052585" y="2934304"/>
            <a:ext cx="5802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sz="1600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3658060" y="3433779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bg-BG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5426983" y="5168333"/>
            <a:ext cx="558071" cy="558073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rgbClr val="EC53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5388544" y="5278092"/>
            <a:ext cx="58023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sz="1600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5075080" y="5726406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bg-BG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493440" y="2765027"/>
            <a:ext cx="14157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bg-BG" sz="16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9335433" y="4362387"/>
            <a:ext cx="558071" cy="558073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600">
              <a:solidFill>
                <a:srgbClr val="EC536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8983525" y="4920460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400" b="1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单击添加标题</a:t>
            </a:r>
            <a:endParaRPr lang="bg-BG" sz="1400" b="1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438717" y="4472146"/>
            <a:ext cx="30489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smtClean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sz="1600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8" name="出自【趣你的PPT】(微信:qunideppt)：最优质的PPT资源库" descr="E:\Envato\WebPage Present\applecinemaleds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1188" y="2486877"/>
            <a:ext cx="2489920" cy="2112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1427463" y="2634310"/>
            <a:ext cx="2201451" cy="1399210"/>
            <a:chOff x="3765894" y="2014016"/>
            <a:chExt cx="4637441" cy="2659221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3765894" y="2014017"/>
              <a:ext cx="4637441" cy="2659220"/>
            </a:xfrm>
            <a:prstGeom prst="rtTriangl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 flipH="1" flipV="1">
              <a:off x="3765894" y="2014016"/>
              <a:ext cx="4637441" cy="2659220"/>
            </a:xfrm>
            <a:prstGeom prst="rtTriangl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5365776" y="3450714"/>
            <a:ext cx="1835548" cy="1763437"/>
            <a:chOff x="5365776" y="3145914"/>
            <a:chExt cx="1835548" cy="1763437"/>
          </a:xfrm>
        </p:grpSpPr>
        <p:pic>
          <p:nvPicPr>
            <p:cNvPr id="23" name="出自【趣你的PPT】(微信:qunideppt)：最优质的PPT资源库" descr="E:\Envato\WebPage Present\33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5776" y="3145914"/>
              <a:ext cx="1835548" cy="17634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4" name="组合 23"/>
            <p:cNvGrpSpPr/>
            <p:nvPr/>
          </p:nvGrpSpPr>
          <p:grpSpPr>
            <a:xfrm>
              <a:off x="5501203" y="3940019"/>
              <a:ext cx="439295" cy="675641"/>
              <a:chOff x="3765894" y="2014016"/>
              <a:chExt cx="4637441" cy="2659221"/>
            </a:xfrm>
          </p:grpSpPr>
          <p:sp>
            <p:nvSpPr>
              <p:cNvPr id="28" name="出自【趣你的PPT】(微信:qunideppt)：最优质的PPT资源库"/>
              <p:cNvSpPr/>
              <p:nvPr/>
            </p:nvSpPr>
            <p:spPr>
              <a:xfrm>
                <a:off x="3765894" y="2014017"/>
                <a:ext cx="4637441" cy="2659220"/>
              </a:xfrm>
              <a:prstGeom prst="rtTriangle">
                <a:avLst/>
              </a:prstGeom>
              <a:solidFill>
                <a:srgbClr val="3363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出自【趣你的PPT】(微信:qunideppt)：最优质的PPT资源库"/>
              <p:cNvSpPr/>
              <p:nvPr/>
            </p:nvSpPr>
            <p:spPr>
              <a:xfrm flipH="1" flipV="1">
                <a:off x="3765894" y="2014016"/>
                <a:ext cx="4637441" cy="2659220"/>
              </a:xfrm>
              <a:prstGeom prst="rtTriangle">
                <a:avLst/>
              </a:prstGeom>
              <a:solidFill>
                <a:srgbClr val="3363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6034465" y="3305004"/>
              <a:ext cx="955615" cy="1246676"/>
              <a:chOff x="3765894" y="2014016"/>
              <a:chExt cx="4637441" cy="2659221"/>
            </a:xfrm>
          </p:grpSpPr>
          <p:sp>
            <p:nvSpPr>
              <p:cNvPr id="26" name="出自【趣你的PPT】(微信:qunideppt)：最优质的PPT资源库"/>
              <p:cNvSpPr/>
              <p:nvPr/>
            </p:nvSpPr>
            <p:spPr>
              <a:xfrm>
                <a:off x="3765894" y="2014017"/>
                <a:ext cx="4637441" cy="2659220"/>
              </a:xfrm>
              <a:prstGeom prst="rtTriangle">
                <a:avLst/>
              </a:prstGeom>
              <a:solidFill>
                <a:srgbClr val="6888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7" name="出自【趣你的PPT】(微信:qunideppt)：最优质的PPT资源库"/>
              <p:cNvSpPr/>
              <p:nvPr/>
            </p:nvSpPr>
            <p:spPr>
              <a:xfrm flipH="1" flipV="1">
                <a:off x="3765894" y="2014016"/>
                <a:ext cx="4637441" cy="2659220"/>
              </a:xfrm>
              <a:prstGeom prst="rtTriangle">
                <a:avLst/>
              </a:prstGeom>
              <a:solidFill>
                <a:srgbClr val="6888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30" name="Group 29出自【趣你的PPT】(微信:qunideppt)：最优质的PPT资源库"/>
          <p:cNvGrpSpPr/>
          <p:nvPr/>
        </p:nvGrpSpPr>
        <p:grpSpPr>
          <a:xfrm>
            <a:off x="8178001" y="2702902"/>
            <a:ext cx="2872986" cy="1680072"/>
            <a:chOff x="8178001" y="2398102"/>
            <a:chExt cx="2872986" cy="1680072"/>
          </a:xfrm>
        </p:grpSpPr>
        <p:pic>
          <p:nvPicPr>
            <p:cNvPr id="31" name="出自【趣你的PPT】(微信:qunideppt)：最优质的PPT资源库" descr="E:\Envato\WebPage Present\081014-macbook1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8001" y="2398102"/>
              <a:ext cx="2872986" cy="16800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2" name="组合 31"/>
            <p:cNvGrpSpPr/>
            <p:nvPr/>
          </p:nvGrpSpPr>
          <p:grpSpPr>
            <a:xfrm>
              <a:off x="8744651" y="2624826"/>
              <a:ext cx="1720149" cy="1083574"/>
              <a:chOff x="3765894" y="2014016"/>
              <a:chExt cx="4637441" cy="2659221"/>
            </a:xfrm>
          </p:grpSpPr>
          <p:sp>
            <p:nvSpPr>
              <p:cNvPr id="33" name="出自【趣你的PPT】(微信:qunideppt)：最优质的PPT资源库"/>
              <p:cNvSpPr/>
              <p:nvPr/>
            </p:nvSpPr>
            <p:spPr>
              <a:xfrm>
                <a:off x="3765894" y="2014017"/>
                <a:ext cx="4637441" cy="2659220"/>
              </a:xfrm>
              <a:prstGeom prst="rtTriangle">
                <a:avLst/>
              </a:prstGeom>
              <a:solidFill>
                <a:srgbClr val="6888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出自【趣你的PPT】(微信:qunideppt)：最优质的PPT资源库"/>
              <p:cNvSpPr/>
              <p:nvPr/>
            </p:nvSpPr>
            <p:spPr>
              <a:xfrm flipH="1" flipV="1">
                <a:off x="3765894" y="2014016"/>
                <a:ext cx="4637441" cy="2659220"/>
              </a:xfrm>
              <a:prstGeom prst="rtTriangle">
                <a:avLst/>
              </a:prstGeom>
              <a:solidFill>
                <a:srgbClr val="6888D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038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673873" y="3210870"/>
            <a:ext cx="2068529" cy="2667343"/>
          </a:xfrm>
          <a:prstGeom prst="rect">
            <a:avLst/>
          </a:prstGeom>
          <a:solidFill>
            <a:srgbClr val="878787">
              <a:alpha val="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670864" y="2327747"/>
            <a:ext cx="2074546" cy="951171"/>
            <a:chOff x="1748969" y="1899884"/>
            <a:chExt cx="2074546" cy="951171"/>
          </a:xfrm>
          <a:solidFill>
            <a:srgbClr val="00AFF0"/>
          </a:solidFill>
        </p:grpSpPr>
        <p:sp>
          <p:nvSpPr>
            <p:cNvPr id="8" name="出自【趣你的PPT】(微信:qunideppt)：最优质的PPT资源库"/>
            <p:cNvSpPr/>
            <p:nvPr/>
          </p:nvSpPr>
          <p:spPr>
            <a:xfrm flipH="1">
              <a:off x="1748969" y="1899884"/>
              <a:ext cx="2074546" cy="878239"/>
            </a:xfrm>
            <a:prstGeom prst="snip1Rect">
              <a:avLst/>
            </a:prstGeom>
            <a:solidFill>
              <a:srgbClr val="6888D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smtClean="0">
                <a:solidFill>
                  <a:srgbClr val="1CBB9F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 rot="3600000">
              <a:off x="2704419" y="2698694"/>
              <a:ext cx="163647" cy="141076"/>
            </a:xfrm>
            <a:prstGeom prst="triangle">
              <a:avLst/>
            </a:prstGeom>
            <a:solidFill>
              <a:srgbClr val="6888D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dirty="0" smtClean="0">
                <a:solidFill>
                  <a:srgbClr val="1CBB9F"/>
                </a:solidFill>
              </a:endParaRPr>
            </a:p>
          </p:txBody>
        </p:sp>
      </p:grpSp>
      <p:sp>
        <p:nvSpPr>
          <p:cNvPr id="10" name="出自【趣你的PPT】(微信:qunideppt)：最优质的PPT资源库"/>
          <p:cNvSpPr/>
          <p:nvPr/>
        </p:nvSpPr>
        <p:spPr>
          <a:xfrm>
            <a:off x="1673873" y="5892917"/>
            <a:ext cx="2068529" cy="40667"/>
          </a:xfrm>
          <a:prstGeom prst="rect">
            <a:avLst/>
          </a:prstGeom>
          <a:solidFill>
            <a:srgbClr val="6888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3899615" y="3210870"/>
            <a:ext cx="2068529" cy="2667343"/>
          </a:xfrm>
          <a:prstGeom prst="rect">
            <a:avLst/>
          </a:prstGeom>
          <a:solidFill>
            <a:srgbClr val="878787">
              <a:alpha val="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3896606" y="2327747"/>
            <a:ext cx="2074546" cy="951171"/>
            <a:chOff x="3974711" y="1899884"/>
            <a:chExt cx="2074546" cy="951171"/>
          </a:xfrm>
          <a:solidFill>
            <a:srgbClr val="7ACDEF"/>
          </a:solidFill>
        </p:grpSpPr>
        <p:sp>
          <p:nvSpPr>
            <p:cNvPr id="13" name="出自【趣你的PPT】(微信:qunideppt)：最优质的PPT资源库"/>
            <p:cNvSpPr/>
            <p:nvPr/>
          </p:nvSpPr>
          <p:spPr>
            <a:xfrm flipH="1">
              <a:off x="3974711" y="1899884"/>
              <a:ext cx="2074546" cy="878239"/>
            </a:xfrm>
            <a:prstGeom prst="snip1Rect">
              <a:avLst/>
            </a:prstGeom>
            <a:solidFill>
              <a:srgbClr val="3363C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smtClean="0">
                <a:solidFill>
                  <a:srgbClr val="1CBB9F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 rot="3600000">
              <a:off x="4930161" y="2698694"/>
              <a:ext cx="163647" cy="141076"/>
            </a:xfrm>
            <a:prstGeom prst="triangle">
              <a:avLst/>
            </a:prstGeom>
            <a:solidFill>
              <a:srgbClr val="3363C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dirty="0" smtClean="0">
                <a:solidFill>
                  <a:srgbClr val="1CBB9F"/>
                </a:solidFill>
              </a:endParaRPr>
            </a:p>
          </p:txBody>
        </p:sp>
      </p:grpSp>
      <p:sp>
        <p:nvSpPr>
          <p:cNvPr id="15" name="出自【趣你的PPT】(微信:qunideppt)：最优质的PPT资源库"/>
          <p:cNvSpPr/>
          <p:nvPr/>
        </p:nvSpPr>
        <p:spPr>
          <a:xfrm>
            <a:off x="3899615" y="5892917"/>
            <a:ext cx="2068529" cy="40667"/>
          </a:xfrm>
          <a:prstGeom prst="rect">
            <a:avLst/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6125357" y="3210870"/>
            <a:ext cx="2068529" cy="2667343"/>
          </a:xfrm>
          <a:prstGeom prst="rect">
            <a:avLst/>
          </a:prstGeom>
          <a:solidFill>
            <a:srgbClr val="878787">
              <a:alpha val="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125357" y="5892917"/>
            <a:ext cx="2068529" cy="40667"/>
          </a:xfrm>
          <a:prstGeom prst="rect">
            <a:avLst/>
          </a:prstGeom>
          <a:solidFill>
            <a:srgbClr val="6888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8336153" y="3210870"/>
            <a:ext cx="2068529" cy="2667343"/>
          </a:xfrm>
          <a:prstGeom prst="rect">
            <a:avLst/>
          </a:prstGeom>
          <a:solidFill>
            <a:srgbClr val="878787">
              <a:alpha val="9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8336153" y="5892917"/>
            <a:ext cx="2068529" cy="40667"/>
          </a:xfrm>
          <a:prstGeom prst="rect">
            <a:avLst/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912632" y="3796157"/>
            <a:ext cx="16059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4138374" y="3801087"/>
            <a:ext cx="16059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4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6356642" y="3796157"/>
            <a:ext cx="16059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567438" y="3796157"/>
            <a:ext cx="160595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4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6122348" y="2327747"/>
            <a:ext cx="2074546" cy="959449"/>
            <a:chOff x="6200453" y="1899884"/>
            <a:chExt cx="2074546" cy="959449"/>
          </a:xfrm>
          <a:solidFill>
            <a:srgbClr val="00AFF0"/>
          </a:solidFill>
        </p:grpSpPr>
        <p:sp>
          <p:nvSpPr>
            <p:cNvPr id="25" name="出自【趣你的PPT】(微信:qunideppt)：最优质的PPT资源库"/>
            <p:cNvSpPr/>
            <p:nvPr/>
          </p:nvSpPr>
          <p:spPr>
            <a:xfrm flipH="1">
              <a:off x="6200453" y="1899884"/>
              <a:ext cx="2074546" cy="878239"/>
            </a:xfrm>
            <a:prstGeom prst="snip1Rect">
              <a:avLst/>
            </a:prstGeom>
            <a:solidFill>
              <a:srgbClr val="6888D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smtClean="0">
                <a:solidFill>
                  <a:srgbClr val="1CBB9F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 rot="3600000">
              <a:off x="7174191" y="2706972"/>
              <a:ext cx="163647" cy="141076"/>
            </a:xfrm>
            <a:prstGeom prst="triangle">
              <a:avLst/>
            </a:prstGeom>
            <a:solidFill>
              <a:srgbClr val="6888D3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dirty="0" smtClean="0">
                <a:solidFill>
                  <a:srgbClr val="1CBB9F"/>
                </a:solidFill>
              </a:endParaRPr>
            </a:p>
          </p:txBody>
        </p:sp>
      </p:grp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8333144" y="2327747"/>
            <a:ext cx="2074546" cy="967414"/>
            <a:chOff x="8411249" y="1899884"/>
            <a:chExt cx="2074546" cy="967414"/>
          </a:xfrm>
          <a:solidFill>
            <a:srgbClr val="7ACDEF"/>
          </a:solidFill>
        </p:grpSpPr>
        <p:sp>
          <p:nvSpPr>
            <p:cNvPr id="28" name="出自【趣你的PPT】(微信:qunideppt)：最优质的PPT资源库"/>
            <p:cNvSpPr/>
            <p:nvPr/>
          </p:nvSpPr>
          <p:spPr>
            <a:xfrm flipH="1">
              <a:off x="8411249" y="1899884"/>
              <a:ext cx="2074546" cy="878239"/>
            </a:xfrm>
            <a:prstGeom prst="snip1Rect">
              <a:avLst/>
            </a:prstGeom>
            <a:solidFill>
              <a:srgbClr val="3363C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smtClean="0">
                <a:solidFill>
                  <a:srgbClr val="1CBB9F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 rot="3600000">
              <a:off x="9369595" y="2714937"/>
              <a:ext cx="163647" cy="141076"/>
            </a:xfrm>
            <a:prstGeom prst="triangle">
              <a:avLst/>
            </a:prstGeom>
            <a:solidFill>
              <a:srgbClr val="3363C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bg-BG" kern="0" dirty="0" smtClean="0">
                <a:solidFill>
                  <a:srgbClr val="1CBB9F"/>
                </a:solidFill>
              </a:endParaRP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2119640" y="2536033"/>
            <a:ext cx="1191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方法一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4345382" y="2536033"/>
            <a:ext cx="1191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方法二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581938" y="2536033"/>
            <a:ext cx="1191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方法三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879342" y="2536033"/>
            <a:ext cx="11919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方法四</a:t>
            </a:r>
            <a:endParaRPr lang="zh-CN" altLang="en-US" sz="24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8749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0" name="出自【趣你的PPT】(微信:qunideppt)：最优质的PPT资源库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4296" y="2172294"/>
            <a:ext cx="5055808" cy="3756466"/>
          </a:xfrm>
          <a:prstGeom prst="rect">
            <a:avLst/>
          </a:prstGeom>
        </p:spPr>
      </p:pic>
      <p:cxnSp>
        <p:nvCxnSpPr>
          <p:cNvPr id="31" name="出自【趣你的PPT】(微信:qunideppt)：最优质的PPT资源库"/>
          <p:cNvCxnSpPr/>
          <p:nvPr/>
        </p:nvCxnSpPr>
        <p:spPr>
          <a:xfrm>
            <a:off x="7093688" y="2887847"/>
            <a:ext cx="893135" cy="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出自【趣你的PPT】(微信:qunideppt)：最优质的PPT资源库"/>
          <p:cNvCxnSpPr/>
          <p:nvPr/>
        </p:nvCxnSpPr>
        <p:spPr>
          <a:xfrm flipH="1">
            <a:off x="4074042" y="2306507"/>
            <a:ext cx="1180213" cy="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出自【趣你的PPT】(微信:qunideppt)：最优质的PPT资源库"/>
          <p:cNvCxnSpPr/>
          <p:nvPr/>
        </p:nvCxnSpPr>
        <p:spPr>
          <a:xfrm flipH="1">
            <a:off x="3446721" y="5042805"/>
            <a:ext cx="2264734" cy="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出自【趣你的PPT】(微信:qunideppt)：最优质的PPT资源库"/>
          <p:cNvSpPr/>
          <p:nvPr/>
        </p:nvSpPr>
        <p:spPr>
          <a:xfrm>
            <a:off x="3358546" y="2020757"/>
            <a:ext cx="571500" cy="571500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endParaRPr lang="en-US" dirty="0">
              <a:solidFill>
                <a:prstClr val="white">
                  <a:lumMod val="9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8128605" y="2602097"/>
            <a:ext cx="571500" cy="571500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  <a:endParaRPr lang="en-US" dirty="0">
              <a:solidFill>
                <a:prstClr val="white">
                  <a:lumMod val="9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2733437" y="4757055"/>
            <a:ext cx="571500" cy="571500"/>
          </a:xfrm>
          <a:prstGeom prst="ellipse">
            <a:avLst/>
          </a:prstGeom>
          <a:solidFill>
            <a:srgbClr val="6888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prstClr val="white">
                    <a:lumMod val="9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  <a:endParaRPr lang="en-US" dirty="0">
              <a:solidFill>
                <a:prstClr val="white">
                  <a:lumMod val="9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8851596" y="2800936"/>
            <a:ext cx="2843733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4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851596" y="2478986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628193" y="2096486"/>
            <a:ext cx="2606100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4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458022" y="1766554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66279" y="475705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628193" y="5042960"/>
            <a:ext cx="1991081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4220936" y="2715714"/>
            <a:ext cx="3877580" cy="2398305"/>
            <a:chOff x="-52059" y="2366093"/>
            <a:chExt cx="2404705" cy="1548063"/>
          </a:xfrm>
        </p:grpSpPr>
        <p:sp>
          <p:nvSpPr>
            <p:cNvPr id="44" name="出自【趣你的PPT】(微信:qunideppt)：最优质的PPT资源库"/>
            <p:cNvSpPr/>
            <p:nvPr/>
          </p:nvSpPr>
          <p:spPr>
            <a:xfrm>
              <a:off x="-52058" y="2882545"/>
              <a:ext cx="2398797" cy="1031611"/>
            </a:xfrm>
            <a:custGeom>
              <a:avLst/>
              <a:gdLst>
                <a:gd name="connsiteX0" fmla="*/ 0 w 6449329"/>
                <a:gd name="connsiteY0" fmla="*/ 3865152 h 3865152"/>
                <a:gd name="connsiteX1" fmla="*/ 0 w 6449329"/>
                <a:gd name="connsiteY1" fmla="*/ 0 h 3865152"/>
                <a:gd name="connsiteX2" fmla="*/ 6449329 w 6449329"/>
                <a:gd name="connsiteY2" fmla="*/ 3865152 h 3865152"/>
                <a:gd name="connsiteX3" fmla="*/ 0 w 6449329"/>
                <a:gd name="connsiteY3" fmla="*/ 3865152 h 3865152"/>
                <a:gd name="connsiteX0" fmla="*/ 1962150 w 8411479"/>
                <a:gd name="connsiteY0" fmla="*/ 2226852 h 2226852"/>
                <a:gd name="connsiteX1" fmla="*/ 0 w 8411479"/>
                <a:gd name="connsiteY1" fmla="*/ 0 h 2226852"/>
                <a:gd name="connsiteX2" fmla="*/ 8411479 w 8411479"/>
                <a:gd name="connsiteY2" fmla="*/ 2226852 h 2226852"/>
                <a:gd name="connsiteX3" fmla="*/ 1962150 w 8411479"/>
                <a:gd name="connsiteY3" fmla="*/ 2226852 h 2226852"/>
                <a:gd name="connsiteX0" fmla="*/ 2095500 w 8411479"/>
                <a:gd name="connsiteY0" fmla="*/ 950502 h 2226852"/>
                <a:gd name="connsiteX1" fmla="*/ 0 w 8411479"/>
                <a:gd name="connsiteY1" fmla="*/ 0 h 2226852"/>
                <a:gd name="connsiteX2" fmla="*/ 8411479 w 8411479"/>
                <a:gd name="connsiteY2" fmla="*/ 2226852 h 2226852"/>
                <a:gd name="connsiteX3" fmla="*/ 2095500 w 8411479"/>
                <a:gd name="connsiteY3" fmla="*/ 950502 h 2226852"/>
                <a:gd name="connsiteX0" fmla="*/ 2447925 w 8411479"/>
                <a:gd name="connsiteY0" fmla="*/ 1607727 h 2226852"/>
                <a:gd name="connsiteX1" fmla="*/ 0 w 8411479"/>
                <a:gd name="connsiteY1" fmla="*/ 0 h 2226852"/>
                <a:gd name="connsiteX2" fmla="*/ 8411479 w 8411479"/>
                <a:gd name="connsiteY2" fmla="*/ 2226852 h 2226852"/>
                <a:gd name="connsiteX3" fmla="*/ 2447925 w 8411479"/>
                <a:gd name="connsiteY3" fmla="*/ 1607727 h 2226852"/>
                <a:gd name="connsiteX0" fmla="*/ 2457450 w 8421004"/>
                <a:gd name="connsiteY0" fmla="*/ 1598202 h 2217327"/>
                <a:gd name="connsiteX1" fmla="*/ 0 w 8421004"/>
                <a:gd name="connsiteY1" fmla="*/ 0 h 2217327"/>
                <a:gd name="connsiteX2" fmla="*/ 8421004 w 8421004"/>
                <a:gd name="connsiteY2" fmla="*/ 2217327 h 2217327"/>
                <a:gd name="connsiteX3" fmla="*/ 2457450 w 8421004"/>
                <a:gd name="connsiteY3" fmla="*/ 1598202 h 2217327"/>
                <a:gd name="connsiteX0" fmla="*/ 2457450 w 3868054"/>
                <a:gd name="connsiteY0" fmla="*/ 1598202 h 1598202"/>
                <a:gd name="connsiteX1" fmla="*/ 0 w 3868054"/>
                <a:gd name="connsiteY1" fmla="*/ 0 h 1598202"/>
                <a:gd name="connsiteX2" fmla="*/ 3868054 w 3868054"/>
                <a:gd name="connsiteY2" fmla="*/ 645702 h 1598202"/>
                <a:gd name="connsiteX3" fmla="*/ 2457450 w 3868054"/>
                <a:gd name="connsiteY3" fmla="*/ 1598202 h 1598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68054" h="1598202">
                  <a:moveTo>
                    <a:pt x="2457450" y="1598202"/>
                  </a:moveTo>
                  <a:lnTo>
                    <a:pt x="0" y="0"/>
                  </a:lnTo>
                  <a:lnTo>
                    <a:pt x="3868054" y="645702"/>
                  </a:lnTo>
                  <a:lnTo>
                    <a:pt x="2457450" y="1598202"/>
                  </a:lnTo>
                  <a:close/>
                </a:path>
              </a:pathLst>
            </a:custGeom>
            <a:solidFill>
              <a:srgbClr val="6888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 rot="10800000">
              <a:off x="-52059" y="2366093"/>
              <a:ext cx="2404705" cy="933240"/>
            </a:xfrm>
            <a:custGeom>
              <a:avLst/>
              <a:gdLst>
                <a:gd name="connsiteX0" fmla="*/ 0 w 6449329"/>
                <a:gd name="connsiteY0" fmla="*/ 3865152 h 3865152"/>
                <a:gd name="connsiteX1" fmla="*/ 0 w 6449329"/>
                <a:gd name="connsiteY1" fmla="*/ 0 h 3865152"/>
                <a:gd name="connsiteX2" fmla="*/ 6449329 w 6449329"/>
                <a:gd name="connsiteY2" fmla="*/ 3865152 h 3865152"/>
                <a:gd name="connsiteX3" fmla="*/ 0 w 6449329"/>
                <a:gd name="connsiteY3" fmla="*/ 3865152 h 3865152"/>
                <a:gd name="connsiteX0" fmla="*/ 0 w 8392429"/>
                <a:gd name="connsiteY0" fmla="*/ 3865152 h 3865152"/>
                <a:gd name="connsiteX1" fmla="*/ 0 w 8392429"/>
                <a:gd name="connsiteY1" fmla="*/ 0 h 3865152"/>
                <a:gd name="connsiteX2" fmla="*/ 8392429 w 8392429"/>
                <a:gd name="connsiteY2" fmla="*/ 2226852 h 3865152"/>
                <a:gd name="connsiteX3" fmla="*/ 0 w 8392429"/>
                <a:gd name="connsiteY3" fmla="*/ 3865152 h 3865152"/>
                <a:gd name="connsiteX0" fmla="*/ 7048500 w 8392429"/>
                <a:gd name="connsiteY0" fmla="*/ 3017427 h 3017427"/>
                <a:gd name="connsiteX1" fmla="*/ 0 w 8392429"/>
                <a:gd name="connsiteY1" fmla="*/ 0 h 3017427"/>
                <a:gd name="connsiteX2" fmla="*/ 8392429 w 8392429"/>
                <a:gd name="connsiteY2" fmla="*/ 2226852 h 3017427"/>
                <a:gd name="connsiteX3" fmla="*/ 7048500 w 8392429"/>
                <a:gd name="connsiteY3" fmla="*/ 3017427 h 3017427"/>
                <a:gd name="connsiteX0" fmla="*/ 1619250 w 2963179"/>
                <a:gd name="connsiteY0" fmla="*/ 1312453 h 1312453"/>
                <a:gd name="connsiteX1" fmla="*/ 0 w 2963179"/>
                <a:gd name="connsiteY1" fmla="*/ 0 h 1312453"/>
                <a:gd name="connsiteX2" fmla="*/ 2963179 w 2963179"/>
                <a:gd name="connsiteY2" fmla="*/ 521878 h 1312453"/>
                <a:gd name="connsiteX3" fmla="*/ 1619250 w 2963179"/>
                <a:gd name="connsiteY3" fmla="*/ 1312453 h 1312453"/>
                <a:gd name="connsiteX0" fmla="*/ 2505075 w 3849004"/>
                <a:gd name="connsiteY0" fmla="*/ 1445803 h 1445803"/>
                <a:gd name="connsiteX1" fmla="*/ 0 w 3849004"/>
                <a:gd name="connsiteY1" fmla="*/ 0 h 1445803"/>
                <a:gd name="connsiteX2" fmla="*/ 3849004 w 3849004"/>
                <a:gd name="connsiteY2" fmla="*/ 655228 h 1445803"/>
                <a:gd name="connsiteX3" fmla="*/ 2505075 w 3849004"/>
                <a:gd name="connsiteY3" fmla="*/ 1445803 h 1445803"/>
                <a:gd name="connsiteX0" fmla="*/ 2505075 w 3877579"/>
                <a:gd name="connsiteY0" fmla="*/ 1445803 h 1445803"/>
                <a:gd name="connsiteX1" fmla="*/ 0 w 3877579"/>
                <a:gd name="connsiteY1" fmla="*/ 0 h 1445803"/>
                <a:gd name="connsiteX2" fmla="*/ 3877579 w 3877579"/>
                <a:gd name="connsiteY2" fmla="*/ 636178 h 1445803"/>
                <a:gd name="connsiteX3" fmla="*/ 2505075 w 3877579"/>
                <a:gd name="connsiteY3" fmla="*/ 1445803 h 1445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7579" h="1445803">
                  <a:moveTo>
                    <a:pt x="2505075" y="1445803"/>
                  </a:moveTo>
                  <a:lnTo>
                    <a:pt x="0" y="0"/>
                  </a:lnTo>
                  <a:lnTo>
                    <a:pt x="3877579" y="636178"/>
                  </a:lnTo>
                  <a:lnTo>
                    <a:pt x="2505075" y="1445803"/>
                  </a:lnTo>
                  <a:close/>
                </a:path>
              </a:pathLst>
            </a:cu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46" name="出自【趣你的PPT】(微信:qunideppt)：最优质的PPT资源库"/>
          <p:cNvCxnSpPr/>
          <p:nvPr/>
        </p:nvCxnSpPr>
        <p:spPr>
          <a:xfrm flipV="1">
            <a:off x="5243623" y="2306507"/>
            <a:ext cx="10632" cy="116268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出自【趣你的PPT】(微信:qunideppt)：最优质的PPT资源库"/>
          <p:cNvCxnSpPr/>
          <p:nvPr/>
        </p:nvCxnSpPr>
        <p:spPr>
          <a:xfrm flipV="1">
            <a:off x="5711455" y="3880125"/>
            <a:ext cx="10632" cy="116268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出自【趣你的PPT】(微信:qunideppt)：最优质的PPT资源库"/>
          <p:cNvCxnSpPr/>
          <p:nvPr/>
        </p:nvCxnSpPr>
        <p:spPr>
          <a:xfrm flipV="1">
            <a:off x="7083056" y="2887847"/>
            <a:ext cx="10632" cy="1162680"/>
          </a:xfrm>
          <a:prstGeom prst="line">
            <a:avLst/>
          </a:prstGeom>
          <a:ln w="19050">
            <a:solidFill>
              <a:srgbClr val="969696"/>
            </a:solidFill>
            <a:prstDash val="sysDot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55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5" b="296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4" name="出自【趣你的PPT】(微信:qunideppt)：最优质的PPT资源库"/>
          <p:cNvSpPr/>
          <p:nvPr/>
        </p:nvSpPr>
        <p:spPr>
          <a:xfrm rot="2694608">
            <a:off x="1962149" y="2743199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2694608">
            <a:off x="4163769" y="2743198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 rot="2694608">
            <a:off x="8809041" y="2743197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2694608">
            <a:off x="6526744" y="2743198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554346" y="4601481"/>
            <a:ext cx="2155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选题背景与意义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6181725" y="4601481"/>
            <a:ext cx="21550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研究方法及过程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422087" y="4601481"/>
            <a:ext cx="20502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论文总结及致谢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4210613" y="4601481"/>
            <a:ext cx="1318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论文综述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5438775" y="953406"/>
            <a:ext cx="112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目录</a:t>
            </a:r>
          </a:p>
        </p:txBody>
      </p:sp>
      <p:cxnSp>
        <p:nvCxnSpPr>
          <p:cNvPr id="34" name="出自【趣你的PPT】(微信:qunideppt)：最优质的PPT资源库"/>
          <p:cNvCxnSpPr/>
          <p:nvPr/>
        </p:nvCxnSpPr>
        <p:spPr>
          <a:xfrm>
            <a:off x="5564680" y="1590212"/>
            <a:ext cx="91023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出自【趣你的PPT】(微信:qunideppt)：最优质的PPT资源库"/>
          <p:cNvSpPr txBox="1"/>
          <p:nvPr/>
        </p:nvSpPr>
        <p:spPr>
          <a:xfrm>
            <a:off x="5522701" y="1620034"/>
            <a:ext cx="1318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4594351" y="3107763"/>
            <a:ext cx="409573" cy="547217"/>
            <a:chOff x="6034088" y="4592639"/>
            <a:chExt cx="193675" cy="258763"/>
          </a:xfrm>
          <a:solidFill>
            <a:srgbClr val="3363C8"/>
          </a:solidFill>
        </p:grpSpPr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34088" y="4592639"/>
              <a:ext cx="193675" cy="258763"/>
            </a:xfrm>
            <a:custGeom>
              <a:avLst/>
              <a:gdLst>
                <a:gd name="T0" fmla="*/ 191 w 214"/>
                <a:gd name="T1" fmla="*/ 20 h 289"/>
                <a:gd name="T2" fmla="*/ 178 w 214"/>
                <a:gd name="T3" fmla="*/ 20 h 289"/>
                <a:gd name="T4" fmla="*/ 178 w 214"/>
                <a:gd name="T5" fmla="*/ 11 h 289"/>
                <a:gd name="T6" fmla="*/ 167 w 214"/>
                <a:gd name="T7" fmla="*/ 0 h 289"/>
                <a:gd name="T8" fmla="*/ 155 w 214"/>
                <a:gd name="T9" fmla="*/ 11 h 289"/>
                <a:gd name="T10" fmla="*/ 155 w 214"/>
                <a:gd name="T11" fmla="*/ 20 h 289"/>
                <a:gd name="T12" fmla="*/ 118 w 214"/>
                <a:gd name="T13" fmla="*/ 20 h 289"/>
                <a:gd name="T14" fmla="*/ 118 w 214"/>
                <a:gd name="T15" fmla="*/ 11 h 289"/>
                <a:gd name="T16" fmla="*/ 107 w 214"/>
                <a:gd name="T17" fmla="*/ 0 h 289"/>
                <a:gd name="T18" fmla="*/ 96 w 214"/>
                <a:gd name="T19" fmla="*/ 11 h 289"/>
                <a:gd name="T20" fmla="*/ 96 w 214"/>
                <a:gd name="T21" fmla="*/ 20 h 289"/>
                <a:gd name="T22" fmla="*/ 59 w 214"/>
                <a:gd name="T23" fmla="*/ 20 h 289"/>
                <a:gd name="T24" fmla="*/ 59 w 214"/>
                <a:gd name="T25" fmla="*/ 11 h 289"/>
                <a:gd name="T26" fmla="*/ 48 w 214"/>
                <a:gd name="T27" fmla="*/ 0 h 289"/>
                <a:gd name="T28" fmla="*/ 36 w 214"/>
                <a:gd name="T29" fmla="*/ 11 h 289"/>
                <a:gd name="T30" fmla="*/ 36 w 214"/>
                <a:gd name="T31" fmla="*/ 20 h 289"/>
                <a:gd name="T32" fmla="*/ 24 w 214"/>
                <a:gd name="T33" fmla="*/ 20 h 289"/>
                <a:gd name="T34" fmla="*/ 0 w 214"/>
                <a:gd name="T35" fmla="*/ 43 h 289"/>
                <a:gd name="T36" fmla="*/ 0 w 214"/>
                <a:gd name="T37" fmla="*/ 266 h 289"/>
                <a:gd name="T38" fmla="*/ 24 w 214"/>
                <a:gd name="T39" fmla="*/ 289 h 289"/>
                <a:gd name="T40" fmla="*/ 191 w 214"/>
                <a:gd name="T41" fmla="*/ 289 h 289"/>
                <a:gd name="T42" fmla="*/ 214 w 214"/>
                <a:gd name="T43" fmla="*/ 266 h 289"/>
                <a:gd name="T44" fmla="*/ 214 w 214"/>
                <a:gd name="T45" fmla="*/ 43 h 289"/>
                <a:gd name="T46" fmla="*/ 191 w 214"/>
                <a:gd name="T47" fmla="*/ 20 h 289"/>
                <a:gd name="T48" fmla="*/ 191 w 214"/>
                <a:gd name="T49" fmla="*/ 264 h 289"/>
                <a:gd name="T50" fmla="*/ 23 w 214"/>
                <a:gd name="T51" fmla="*/ 264 h 289"/>
                <a:gd name="T52" fmla="*/ 23 w 214"/>
                <a:gd name="T53" fmla="*/ 45 h 289"/>
                <a:gd name="T54" fmla="*/ 36 w 214"/>
                <a:gd name="T55" fmla="*/ 45 h 289"/>
                <a:gd name="T56" fmla="*/ 36 w 214"/>
                <a:gd name="T57" fmla="*/ 52 h 289"/>
                <a:gd name="T58" fmla="*/ 48 w 214"/>
                <a:gd name="T59" fmla="*/ 63 h 289"/>
                <a:gd name="T60" fmla="*/ 59 w 214"/>
                <a:gd name="T61" fmla="*/ 52 h 289"/>
                <a:gd name="T62" fmla="*/ 59 w 214"/>
                <a:gd name="T63" fmla="*/ 45 h 289"/>
                <a:gd name="T64" fmla="*/ 96 w 214"/>
                <a:gd name="T65" fmla="*/ 45 h 289"/>
                <a:gd name="T66" fmla="*/ 96 w 214"/>
                <a:gd name="T67" fmla="*/ 52 h 289"/>
                <a:gd name="T68" fmla="*/ 107 w 214"/>
                <a:gd name="T69" fmla="*/ 63 h 289"/>
                <a:gd name="T70" fmla="*/ 118 w 214"/>
                <a:gd name="T71" fmla="*/ 52 h 289"/>
                <a:gd name="T72" fmla="*/ 118 w 214"/>
                <a:gd name="T73" fmla="*/ 45 h 289"/>
                <a:gd name="T74" fmla="*/ 155 w 214"/>
                <a:gd name="T75" fmla="*/ 45 h 289"/>
                <a:gd name="T76" fmla="*/ 155 w 214"/>
                <a:gd name="T77" fmla="*/ 52 h 289"/>
                <a:gd name="T78" fmla="*/ 167 w 214"/>
                <a:gd name="T79" fmla="*/ 63 h 289"/>
                <a:gd name="T80" fmla="*/ 178 w 214"/>
                <a:gd name="T81" fmla="*/ 52 h 289"/>
                <a:gd name="T82" fmla="*/ 178 w 214"/>
                <a:gd name="T83" fmla="*/ 45 h 289"/>
                <a:gd name="T84" fmla="*/ 191 w 214"/>
                <a:gd name="T85" fmla="*/ 45 h 289"/>
                <a:gd name="T86" fmla="*/ 191 w 214"/>
                <a:gd name="T87" fmla="*/ 26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" h="289">
                  <a:moveTo>
                    <a:pt x="191" y="20"/>
                  </a:moveTo>
                  <a:cubicBezTo>
                    <a:pt x="178" y="20"/>
                    <a:pt x="178" y="20"/>
                    <a:pt x="178" y="20"/>
                  </a:cubicBezTo>
                  <a:cubicBezTo>
                    <a:pt x="178" y="11"/>
                    <a:pt x="178" y="11"/>
                    <a:pt x="178" y="11"/>
                  </a:cubicBezTo>
                  <a:cubicBezTo>
                    <a:pt x="178" y="5"/>
                    <a:pt x="173" y="0"/>
                    <a:pt x="167" y="0"/>
                  </a:cubicBezTo>
                  <a:cubicBezTo>
                    <a:pt x="160" y="0"/>
                    <a:pt x="155" y="5"/>
                    <a:pt x="155" y="11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8" y="5"/>
                    <a:pt x="113" y="0"/>
                    <a:pt x="107" y="0"/>
                  </a:cubicBezTo>
                  <a:cubicBezTo>
                    <a:pt x="101" y="0"/>
                    <a:pt x="96" y="5"/>
                    <a:pt x="96" y="11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5"/>
                    <a:pt x="54" y="0"/>
                    <a:pt x="48" y="0"/>
                  </a:cubicBezTo>
                  <a:cubicBezTo>
                    <a:pt x="41" y="0"/>
                    <a:pt x="36" y="5"/>
                    <a:pt x="36" y="1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11" y="20"/>
                    <a:pt x="0" y="30"/>
                    <a:pt x="0" y="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78"/>
                    <a:pt x="11" y="289"/>
                    <a:pt x="24" y="289"/>
                  </a:cubicBezTo>
                  <a:cubicBezTo>
                    <a:pt x="191" y="289"/>
                    <a:pt x="191" y="289"/>
                    <a:pt x="191" y="289"/>
                  </a:cubicBezTo>
                  <a:cubicBezTo>
                    <a:pt x="204" y="289"/>
                    <a:pt x="214" y="278"/>
                    <a:pt x="214" y="266"/>
                  </a:cubicBezTo>
                  <a:cubicBezTo>
                    <a:pt x="214" y="43"/>
                    <a:pt x="214" y="43"/>
                    <a:pt x="214" y="43"/>
                  </a:cubicBezTo>
                  <a:cubicBezTo>
                    <a:pt x="214" y="30"/>
                    <a:pt x="204" y="20"/>
                    <a:pt x="191" y="20"/>
                  </a:cubicBezTo>
                  <a:close/>
                  <a:moveTo>
                    <a:pt x="191" y="264"/>
                  </a:moveTo>
                  <a:cubicBezTo>
                    <a:pt x="23" y="264"/>
                    <a:pt x="23" y="264"/>
                    <a:pt x="23" y="26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8"/>
                    <a:pt x="41" y="63"/>
                    <a:pt x="48" y="63"/>
                  </a:cubicBezTo>
                  <a:cubicBezTo>
                    <a:pt x="54" y="63"/>
                    <a:pt x="59" y="58"/>
                    <a:pt x="59" y="52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8"/>
                    <a:pt x="101" y="63"/>
                    <a:pt x="107" y="63"/>
                  </a:cubicBezTo>
                  <a:cubicBezTo>
                    <a:pt x="113" y="63"/>
                    <a:pt x="118" y="58"/>
                    <a:pt x="118" y="52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5" y="58"/>
                    <a:pt x="160" y="63"/>
                    <a:pt x="167" y="63"/>
                  </a:cubicBezTo>
                  <a:cubicBezTo>
                    <a:pt x="173" y="63"/>
                    <a:pt x="178" y="58"/>
                    <a:pt x="178" y="52"/>
                  </a:cubicBezTo>
                  <a:cubicBezTo>
                    <a:pt x="178" y="45"/>
                    <a:pt x="178" y="45"/>
                    <a:pt x="178" y="45"/>
                  </a:cubicBezTo>
                  <a:cubicBezTo>
                    <a:pt x="191" y="45"/>
                    <a:pt x="191" y="45"/>
                    <a:pt x="191" y="45"/>
                  </a:cubicBezTo>
                  <a:lnTo>
                    <a:pt x="191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675189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11701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48214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84726"/>
              <a:ext cx="107950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2452474" y="3144902"/>
            <a:ext cx="434975" cy="510078"/>
            <a:chOff x="6537326" y="5110164"/>
            <a:chExt cx="220662" cy="258762"/>
          </a:xfrm>
          <a:solidFill>
            <a:srgbClr val="3363C8"/>
          </a:solidFill>
        </p:grpSpPr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7009091" y="3147505"/>
            <a:ext cx="311655" cy="507999"/>
          </a:xfrm>
          <a:custGeom>
            <a:avLst/>
            <a:gdLst>
              <a:gd name="T0" fmla="*/ 146 w 175"/>
              <a:gd name="T1" fmla="*/ 196 h 288"/>
              <a:gd name="T2" fmla="*/ 119 w 175"/>
              <a:gd name="T3" fmla="*/ 166 h 288"/>
              <a:gd name="T4" fmla="*/ 118 w 175"/>
              <a:gd name="T5" fmla="*/ 166 h 288"/>
              <a:gd name="T6" fmla="*/ 118 w 175"/>
              <a:gd name="T7" fmla="*/ 93 h 288"/>
              <a:gd name="T8" fmla="*/ 175 w 175"/>
              <a:gd name="T9" fmla="*/ 93 h 288"/>
              <a:gd name="T10" fmla="*/ 88 w 175"/>
              <a:gd name="T11" fmla="*/ 0 h 288"/>
              <a:gd name="T12" fmla="*/ 0 w 175"/>
              <a:gd name="T13" fmla="*/ 93 h 288"/>
              <a:gd name="T14" fmla="*/ 59 w 175"/>
              <a:gd name="T15" fmla="*/ 93 h 288"/>
              <a:gd name="T16" fmla="*/ 59 w 175"/>
              <a:gd name="T17" fmla="*/ 167 h 288"/>
              <a:gd name="T18" fmla="*/ 31 w 175"/>
              <a:gd name="T19" fmla="*/ 196 h 288"/>
              <a:gd name="T20" fmla="*/ 8 w 175"/>
              <a:gd name="T21" fmla="*/ 251 h 288"/>
              <a:gd name="T22" fmla="*/ 8 w 175"/>
              <a:gd name="T23" fmla="*/ 288 h 288"/>
              <a:gd name="T24" fmla="*/ 48 w 175"/>
              <a:gd name="T25" fmla="*/ 288 h 288"/>
              <a:gd name="T26" fmla="*/ 48 w 175"/>
              <a:gd name="T27" fmla="*/ 251 h 288"/>
              <a:gd name="T28" fmla="*/ 48 w 175"/>
              <a:gd name="T29" fmla="*/ 251 h 288"/>
              <a:gd name="T30" fmla="*/ 56 w 175"/>
              <a:gd name="T31" fmla="*/ 230 h 288"/>
              <a:gd name="T32" fmla="*/ 81 w 175"/>
              <a:gd name="T33" fmla="*/ 202 h 288"/>
              <a:gd name="T34" fmla="*/ 89 w 175"/>
              <a:gd name="T35" fmla="*/ 194 h 288"/>
              <a:gd name="T36" fmla="*/ 97 w 175"/>
              <a:gd name="T37" fmla="*/ 202 h 288"/>
              <a:gd name="T38" fmla="*/ 121 w 175"/>
              <a:gd name="T39" fmla="*/ 230 h 288"/>
              <a:gd name="T40" fmla="*/ 129 w 175"/>
              <a:gd name="T41" fmla="*/ 251 h 288"/>
              <a:gd name="T42" fmla="*/ 129 w 175"/>
              <a:gd name="T43" fmla="*/ 251 h 288"/>
              <a:gd name="T44" fmla="*/ 129 w 175"/>
              <a:gd name="T45" fmla="*/ 288 h 288"/>
              <a:gd name="T46" fmla="*/ 170 w 175"/>
              <a:gd name="T47" fmla="*/ 288 h 288"/>
              <a:gd name="T48" fmla="*/ 170 w 175"/>
              <a:gd name="T49" fmla="*/ 251 h 288"/>
              <a:gd name="T50" fmla="*/ 146 w 175"/>
              <a:gd name="T51" fmla="*/ 19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75" h="288">
                <a:moveTo>
                  <a:pt x="146" y="196"/>
                </a:moveTo>
                <a:cubicBezTo>
                  <a:pt x="138" y="186"/>
                  <a:pt x="128" y="176"/>
                  <a:pt x="119" y="166"/>
                </a:cubicBezTo>
                <a:cubicBezTo>
                  <a:pt x="118" y="166"/>
                  <a:pt x="118" y="166"/>
                  <a:pt x="118" y="166"/>
                </a:cubicBezTo>
                <a:cubicBezTo>
                  <a:pt x="118" y="166"/>
                  <a:pt x="118" y="101"/>
                  <a:pt x="118" y="93"/>
                </a:cubicBezTo>
                <a:cubicBezTo>
                  <a:pt x="175" y="93"/>
                  <a:pt x="175" y="93"/>
                  <a:pt x="175" y="93"/>
                </a:cubicBezTo>
                <a:cubicBezTo>
                  <a:pt x="88" y="0"/>
                  <a:pt x="88" y="0"/>
                  <a:pt x="88" y="0"/>
                </a:cubicBezTo>
                <a:cubicBezTo>
                  <a:pt x="0" y="93"/>
                  <a:pt x="0" y="93"/>
                  <a:pt x="0" y="93"/>
                </a:cubicBezTo>
                <a:cubicBezTo>
                  <a:pt x="59" y="93"/>
                  <a:pt x="59" y="93"/>
                  <a:pt x="59" y="93"/>
                </a:cubicBezTo>
                <a:cubicBezTo>
                  <a:pt x="59" y="105"/>
                  <a:pt x="59" y="167"/>
                  <a:pt x="59" y="167"/>
                </a:cubicBezTo>
                <a:cubicBezTo>
                  <a:pt x="49" y="176"/>
                  <a:pt x="39" y="186"/>
                  <a:pt x="31" y="196"/>
                </a:cubicBezTo>
                <a:cubicBezTo>
                  <a:pt x="19" y="211"/>
                  <a:pt x="8" y="229"/>
                  <a:pt x="8" y="251"/>
                </a:cubicBezTo>
                <a:cubicBezTo>
                  <a:pt x="8" y="267"/>
                  <a:pt x="8" y="280"/>
                  <a:pt x="8" y="288"/>
                </a:cubicBezTo>
                <a:cubicBezTo>
                  <a:pt x="48" y="288"/>
                  <a:pt x="48" y="288"/>
                  <a:pt x="48" y="288"/>
                </a:cubicBezTo>
                <a:cubicBezTo>
                  <a:pt x="48" y="280"/>
                  <a:pt x="48" y="267"/>
                  <a:pt x="48" y="251"/>
                </a:cubicBezTo>
                <a:cubicBezTo>
                  <a:pt x="48" y="251"/>
                  <a:pt x="48" y="251"/>
                  <a:pt x="48" y="251"/>
                </a:cubicBezTo>
                <a:cubicBezTo>
                  <a:pt x="48" y="246"/>
                  <a:pt x="51" y="239"/>
                  <a:pt x="56" y="230"/>
                </a:cubicBezTo>
                <a:cubicBezTo>
                  <a:pt x="62" y="222"/>
                  <a:pt x="71" y="212"/>
                  <a:pt x="81" y="202"/>
                </a:cubicBezTo>
                <a:cubicBezTo>
                  <a:pt x="84" y="199"/>
                  <a:pt x="86" y="197"/>
                  <a:pt x="89" y="194"/>
                </a:cubicBezTo>
                <a:cubicBezTo>
                  <a:pt x="92" y="197"/>
                  <a:pt x="94" y="199"/>
                  <a:pt x="97" y="202"/>
                </a:cubicBezTo>
                <a:cubicBezTo>
                  <a:pt x="107" y="212"/>
                  <a:pt x="116" y="222"/>
                  <a:pt x="121" y="230"/>
                </a:cubicBezTo>
                <a:cubicBezTo>
                  <a:pt x="127" y="239"/>
                  <a:pt x="129" y="246"/>
                  <a:pt x="129" y="251"/>
                </a:cubicBezTo>
                <a:cubicBezTo>
                  <a:pt x="129" y="251"/>
                  <a:pt x="129" y="251"/>
                  <a:pt x="129" y="251"/>
                </a:cubicBezTo>
                <a:cubicBezTo>
                  <a:pt x="129" y="267"/>
                  <a:pt x="129" y="280"/>
                  <a:pt x="129" y="288"/>
                </a:cubicBezTo>
                <a:cubicBezTo>
                  <a:pt x="170" y="288"/>
                  <a:pt x="170" y="288"/>
                  <a:pt x="170" y="288"/>
                </a:cubicBezTo>
                <a:cubicBezTo>
                  <a:pt x="170" y="280"/>
                  <a:pt x="170" y="267"/>
                  <a:pt x="170" y="251"/>
                </a:cubicBezTo>
                <a:cubicBezTo>
                  <a:pt x="170" y="229"/>
                  <a:pt x="159" y="211"/>
                  <a:pt x="146" y="196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9171367" y="3177982"/>
            <a:ext cx="551695" cy="482733"/>
          </a:xfrm>
          <a:custGeom>
            <a:avLst/>
            <a:gdLst>
              <a:gd name="T0" fmla="*/ 217 w 288"/>
              <a:gd name="T1" fmla="*/ 0 h 252"/>
              <a:gd name="T2" fmla="*/ 144 w 288"/>
              <a:gd name="T3" fmla="*/ 44 h 252"/>
              <a:gd name="T4" fmla="*/ 72 w 288"/>
              <a:gd name="T5" fmla="*/ 0 h 252"/>
              <a:gd name="T6" fmla="*/ 0 w 288"/>
              <a:gd name="T7" fmla="*/ 72 h 252"/>
              <a:gd name="T8" fmla="*/ 36 w 288"/>
              <a:gd name="T9" fmla="*/ 144 h 252"/>
              <a:gd name="T10" fmla="*/ 144 w 288"/>
              <a:gd name="T11" fmla="*/ 252 h 252"/>
              <a:gd name="T12" fmla="*/ 252 w 288"/>
              <a:gd name="T13" fmla="*/ 144 h 252"/>
              <a:gd name="T14" fmla="*/ 288 w 288"/>
              <a:gd name="T15" fmla="*/ 72 h 252"/>
              <a:gd name="T16" fmla="*/ 217 w 288"/>
              <a:gd name="T17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" h="252">
                <a:moveTo>
                  <a:pt x="217" y="0"/>
                </a:moveTo>
                <a:cubicBezTo>
                  <a:pt x="180" y="0"/>
                  <a:pt x="144" y="44"/>
                  <a:pt x="144" y="44"/>
                </a:cubicBezTo>
                <a:cubicBezTo>
                  <a:pt x="144" y="44"/>
                  <a:pt x="108" y="0"/>
                  <a:pt x="72" y="0"/>
                </a:cubicBezTo>
                <a:cubicBezTo>
                  <a:pt x="35" y="0"/>
                  <a:pt x="0" y="18"/>
                  <a:pt x="0" y="72"/>
                </a:cubicBezTo>
                <a:cubicBezTo>
                  <a:pt x="0" y="111"/>
                  <a:pt x="36" y="144"/>
                  <a:pt x="36" y="144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252" y="144"/>
                  <a:pt x="252" y="144"/>
                  <a:pt x="252" y="144"/>
                </a:cubicBezTo>
                <a:cubicBezTo>
                  <a:pt x="252" y="144"/>
                  <a:pt x="288" y="111"/>
                  <a:pt x="288" y="72"/>
                </a:cubicBezTo>
                <a:cubicBezTo>
                  <a:pt x="288" y="18"/>
                  <a:pt x="253" y="0"/>
                  <a:pt x="217" y="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33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4" y="272912"/>
            <a:ext cx="6108721" cy="6102625"/>
          </a:xfrm>
          <a:prstGeom prst="rect">
            <a:avLst/>
          </a:pr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3896925" y="3737563"/>
            <a:ext cx="476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3433169" y="3614310"/>
            <a:ext cx="53786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 rot="2694608">
            <a:off x="5439974" y="1828799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617672" y="1930019"/>
            <a:ext cx="10096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3363C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04</a:t>
            </a:r>
            <a:endParaRPr lang="zh-CN" altLang="en-US" sz="6000" dirty="0">
              <a:solidFill>
                <a:srgbClr val="3363C8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20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466975" y="2143125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2364580" y="2101452"/>
            <a:ext cx="1159669" cy="1159669"/>
            <a:chOff x="2364580" y="1768077"/>
            <a:chExt cx="1159669" cy="1159669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2364580" y="1768077"/>
              <a:ext cx="1159669" cy="1159669"/>
            </a:xfrm>
            <a:prstGeom prst="ellips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2517215" y="2419827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总结一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16785" y="2004777"/>
              <a:ext cx="255258" cy="343134"/>
            </a:xfrm>
            <a:custGeom>
              <a:avLst/>
              <a:gdLst>
                <a:gd name="T0" fmla="*/ 188 w 216"/>
                <a:gd name="T1" fmla="*/ 126 h 288"/>
                <a:gd name="T2" fmla="*/ 188 w 216"/>
                <a:gd name="T3" fmla="*/ 79 h 288"/>
                <a:gd name="T4" fmla="*/ 109 w 216"/>
                <a:gd name="T5" fmla="*/ 0 h 288"/>
                <a:gd name="T6" fmla="*/ 108 w 216"/>
                <a:gd name="T7" fmla="*/ 0 h 288"/>
                <a:gd name="T8" fmla="*/ 106 w 216"/>
                <a:gd name="T9" fmla="*/ 0 h 288"/>
                <a:gd name="T10" fmla="*/ 28 w 216"/>
                <a:gd name="T11" fmla="*/ 79 h 288"/>
                <a:gd name="T12" fmla="*/ 28 w 216"/>
                <a:gd name="T13" fmla="*/ 126 h 288"/>
                <a:gd name="T14" fmla="*/ 0 w 216"/>
                <a:gd name="T15" fmla="*/ 126 h 288"/>
                <a:gd name="T16" fmla="*/ 0 w 216"/>
                <a:gd name="T17" fmla="*/ 288 h 288"/>
                <a:gd name="T18" fmla="*/ 216 w 216"/>
                <a:gd name="T19" fmla="*/ 288 h 288"/>
                <a:gd name="T20" fmla="*/ 216 w 216"/>
                <a:gd name="T21" fmla="*/ 126 h 288"/>
                <a:gd name="T22" fmla="*/ 188 w 216"/>
                <a:gd name="T23" fmla="*/ 126 h 288"/>
                <a:gd name="T24" fmla="*/ 133 w 216"/>
                <a:gd name="T25" fmla="*/ 259 h 288"/>
                <a:gd name="T26" fmla="*/ 84 w 216"/>
                <a:gd name="T27" fmla="*/ 259 h 288"/>
                <a:gd name="T28" fmla="*/ 96 w 216"/>
                <a:gd name="T29" fmla="*/ 206 h 288"/>
                <a:gd name="T30" fmla="*/ 84 w 216"/>
                <a:gd name="T31" fmla="*/ 185 h 288"/>
                <a:gd name="T32" fmla="*/ 108 w 216"/>
                <a:gd name="T33" fmla="*/ 161 h 288"/>
                <a:gd name="T34" fmla="*/ 133 w 216"/>
                <a:gd name="T35" fmla="*/ 185 h 288"/>
                <a:gd name="T36" fmla="*/ 120 w 216"/>
                <a:gd name="T37" fmla="*/ 206 h 288"/>
                <a:gd name="T38" fmla="*/ 133 w 216"/>
                <a:gd name="T39" fmla="*/ 259 h 288"/>
                <a:gd name="T40" fmla="*/ 148 w 216"/>
                <a:gd name="T41" fmla="*/ 126 h 288"/>
                <a:gd name="T42" fmla="*/ 67 w 216"/>
                <a:gd name="T43" fmla="*/ 126 h 288"/>
                <a:gd name="T44" fmla="*/ 67 w 216"/>
                <a:gd name="T45" fmla="*/ 79 h 288"/>
                <a:gd name="T46" fmla="*/ 106 w 216"/>
                <a:gd name="T47" fmla="*/ 40 h 288"/>
                <a:gd name="T48" fmla="*/ 108 w 216"/>
                <a:gd name="T49" fmla="*/ 40 h 288"/>
                <a:gd name="T50" fmla="*/ 109 w 216"/>
                <a:gd name="T51" fmla="*/ 40 h 288"/>
                <a:gd name="T52" fmla="*/ 148 w 216"/>
                <a:gd name="T53" fmla="*/ 79 h 288"/>
                <a:gd name="T54" fmla="*/ 148 w 216"/>
                <a:gd name="T55" fmla="*/ 12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88">
                  <a:moveTo>
                    <a:pt x="188" y="126"/>
                  </a:moveTo>
                  <a:cubicBezTo>
                    <a:pt x="188" y="79"/>
                    <a:pt x="188" y="79"/>
                    <a:pt x="188" y="79"/>
                  </a:cubicBezTo>
                  <a:cubicBezTo>
                    <a:pt x="188" y="36"/>
                    <a:pt x="152" y="0"/>
                    <a:pt x="109" y="0"/>
                  </a:cubicBezTo>
                  <a:cubicBezTo>
                    <a:pt x="109" y="0"/>
                    <a:pt x="108" y="0"/>
                    <a:pt x="108" y="0"/>
                  </a:cubicBezTo>
                  <a:cubicBezTo>
                    <a:pt x="107" y="0"/>
                    <a:pt x="107" y="0"/>
                    <a:pt x="106" y="0"/>
                  </a:cubicBezTo>
                  <a:cubicBezTo>
                    <a:pt x="63" y="0"/>
                    <a:pt x="28" y="36"/>
                    <a:pt x="28" y="79"/>
                  </a:cubicBezTo>
                  <a:cubicBezTo>
                    <a:pt x="28" y="126"/>
                    <a:pt x="28" y="126"/>
                    <a:pt x="28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16" y="288"/>
                    <a:pt x="216" y="288"/>
                    <a:pt x="216" y="288"/>
                  </a:cubicBezTo>
                  <a:cubicBezTo>
                    <a:pt x="216" y="126"/>
                    <a:pt x="216" y="126"/>
                    <a:pt x="216" y="126"/>
                  </a:cubicBezTo>
                  <a:lnTo>
                    <a:pt x="188" y="126"/>
                  </a:lnTo>
                  <a:close/>
                  <a:moveTo>
                    <a:pt x="133" y="259"/>
                  </a:moveTo>
                  <a:cubicBezTo>
                    <a:pt x="84" y="259"/>
                    <a:pt x="84" y="259"/>
                    <a:pt x="84" y="259"/>
                  </a:cubicBezTo>
                  <a:cubicBezTo>
                    <a:pt x="96" y="206"/>
                    <a:pt x="96" y="206"/>
                    <a:pt x="96" y="206"/>
                  </a:cubicBezTo>
                  <a:cubicBezTo>
                    <a:pt x="88" y="202"/>
                    <a:pt x="84" y="194"/>
                    <a:pt x="84" y="185"/>
                  </a:cubicBezTo>
                  <a:cubicBezTo>
                    <a:pt x="84" y="172"/>
                    <a:pt x="95" y="161"/>
                    <a:pt x="108" y="161"/>
                  </a:cubicBezTo>
                  <a:cubicBezTo>
                    <a:pt x="122" y="161"/>
                    <a:pt x="133" y="172"/>
                    <a:pt x="133" y="185"/>
                  </a:cubicBezTo>
                  <a:cubicBezTo>
                    <a:pt x="133" y="194"/>
                    <a:pt x="128" y="202"/>
                    <a:pt x="120" y="206"/>
                  </a:cubicBezTo>
                  <a:lnTo>
                    <a:pt x="133" y="259"/>
                  </a:lnTo>
                  <a:close/>
                  <a:moveTo>
                    <a:pt x="148" y="126"/>
                  </a:moveTo>
                  <a:cubicBezTo>
                    <a:pt x="67" y="126"/>
                    <a:pt x="67" y="126"/>
                    <a:pt x="67" y="126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7" y="57"/>
                    <a:pt x="85" y="40"/>
                    <a:pt x="106" y="40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08" y="40"/>
                    <a:pt x="109" y="40"/>
                    <a:pt x="109" y="40"/>
                  </a:cubicBezTo>
                  <a:cubicBezTo>
                    <a:pt x="131" y="40"/>
                    <a:pt x="148" y="57"/>
                    <a:pt x="148" y="79"/>
                  </a:cubicBezTo>
                  <a:lnTo>
                    <a:pt x="148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1" name="出自【趣你的PPT】(微信:qunideppt)：最优质的PPT资源库"/>
          <p:cNvSpPr/>
          <p:nvPr/>
        </p:nvSpPr>
        <p:spPr>
          <a:xfrm>
            <a:off x="3761066" y="2453046"/>
            <a:ext cx="534483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6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2466975" y="3529492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3072043" y="3839413"/>
            <a:ext cx="534483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6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2466975" y="4923003"/>
            <a:ext cx="7158037" cy="10763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3761066" y="5232924"/>
            <a:ext cx="534483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6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8516540" y="3491392"/>
            <a:ext cx="1159669" cy="1159669"/>
            <a:chOff x="8516540" y="3158017"/>
            <a:chExt cx="1159669" cy="1159669"/>
          </a:xfrm>
        </p:grpSpPr>
        <p:sp>
          <p:nvSpPr>
            <p:cNvPr id="17" name="出自【趣你的PPT】(微信:qunideppt)：最优质的PPT资源库"/>
            <p:cNvSpPr/>
            <p:nvPr/>
          </p:nvSpPr>
          <p:spPr>
            <a:xfrm>
              <a:off x="8516540" y="3158017"/>
              <a:ext cx="1159669" cy="1159669"/>
            </a:xfrm>
            <a:prstGeom prst="ellipse">
              <a:avLst/>
            </a:prstGeom>
            <a:solidFill>
              <a:srgbClr val="6888D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8669175" y="3809767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总结二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35378" y="3397919"/>
              <a:ext cx="341043" cy="318027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2364580" y="4881330"/>
            <a:ext cx="1159669" cy="1159669"/>
            <a:chOff x="2364580" y="4547955"/>
            <a:chExt cx="1159669" cy="1159669"/>
          </a:xfrm>
        </p:grpSpPr>
        <p:sp>
          <p:nvSpPr>
            <p:cNvPr id="21" name="出自【趣你的PPT】(微信:qunideppt)：最优质的PPT资源库"/>
            <p:cNvSpPr/>
            <p:nvPr/>
          </p:nvSpPr>
          <p:spPr>
            <a:xfrm>
              <a:off x="2364580" y="4547955"/>
              <a:ext cx="1159669" cy="1159669"/>
            </a:xfrm>
            <a:prstGeom prst="ellips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 txBox="1"/>
            <p:nvPr/>
          </p:nvSpPr>
          <p:spPr>
            <a:xfrm>
              <a:off x="2517215" y="5199705"/>
              <a:ext cx="854398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总结三</a:t>
              </a:r>
              <a:endParaRPr 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73892" y="4845260"/>
              <a:ext cx="341043" cy="343135"/>
            </a:xfrm>
            <a:custGeom>
              <a:avLst/>
              <a:gdLst>
                <a:gd name="T0" fmla="*/ 179 w 288"/>
                <a:gd name="T1" fmla="*/ 120 h 288"/>
                <a:gd name="T2" fmla="*/ 183 w 288"/>
                <a:gd name="T3" fmla="*/ 92 h 288"/>
                <a:gd name="T4" fmla="*/ 92 w 288"/>
                <a:gd name="T5" fmla="*/ 0 h 288"/>
                <a:gd name="T6" fmla="*/ 0 w 288"/>
                <a:gd name="T7" fmla="*/ 92 h 288"/>
                <a:gd name="T8" fmla="*/ 92 w 288"/>
                <a:gd name="T9" fmla="*/ 183 h 288"/>
                <a:gd name="T10" fmla="*/ 121 w 288"/>
                <a:gd name="T11" fmla="*/ 178 h 288"/>
                <a:gd name="T12" fmla="*/ 142 w 288"/>
                <a:gd name="T13" fmla="*/ 199 h 288"/>
                <a:gd name="T14" fmla="*/ 186 w 288"/>
                <a:gd name="T15" fmla="*/ 199 h 288"/>
                <a:gd name="T16" fmla="*/ 186 w 288"/>
                <a:gd name="T17" fmla="*/ 244 h 288"/>
                <a:gd name="T18" fmla="*/ 186 w 288"/>
                <a:gd name="T19" fmla="*/ 244 h 288"/>
                <a:gd name="T20" fmla="*/ 230 w 288"/>
                <a:gd name="T21" fmla="*/ 244 h 288"/>
                <a:gd name="T22" fmla="*/ 230 w 288"/>
                <a:gd name="T23" fmla="*/ 288 h 288"/>
                <a:gd name="T24" fmla="*/ 230 w 288"/>
                <a:gd name="T25" fmla="*/ 288 h 288"/>
                <a:gd name="T26" fmla="*/ 288 w 288"/>
                <a:gd name="T27" fmla="*/ 288 h 288"/>
                <a:gd name="T28" fmla="*/ 288 w 288"/>
                <a:gd name="T29" fmla="*/ 288 h 288"/>
                <a:gd name="T30" fmla="*/ 288 w 288"/>
                <a:gd name="T31" fmla="*/ 288 h 288"/>
                <a:gd name="T32" fmla="*/ 288 w 288"/>
                <a:gd name="T33" fmla="*/ 230 h 288"/>
                <a:gd name="T34" fmla="*/ 179 w 288"/>
                <a:gd name="T35" fmla="*/ 120 h 288"/>
                <a:gd name="T36" fmla="*/ 73 w 288"/>
                <a:gd name="T37" fmla="*/ 103 h 288"/>
                <a:gd name="T38" fmla="*/ 42 w 288"/>
                <a:gd name="T39" fmla="*/ 72 h 288"/>
                <a:gd name="T40" fmla="*/ 73 w 288"/>
                <a:gd name="T41" fmla="*/ 41 h 288"/>
                <a:gd name="T42" fmla="*/ 104 w 288"/>
                <a:gd name="T43" fmla="*/ 72 h 288"/>
                <a:gd name="T44" fmla="*/ 73 w 288"/>
                <a:gd name="T45" fmla="*/ 103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8" h="288">
                  <a:moveTo>
                    <a:pt x="179" y="120"/>
                  </a:moveTo>
                  <a:cubicBezTo>
                    <a:pt x="182" y="111"/>
                    <a:pt x="183" y="102"/>
                    <a:pt x="183" y="92"/>
                  </a:cubicBezTo>
                  <a:cubicBezTo>
                    <a:pt x="183" y="41"/>
                    <a:pt x="142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2"/>
                    <a:pt x="41" y="183"/>
                    <a:pt x="92" y="183"/>
                  </a:cubicBezTo>
                  <a:cubicBezTo>
                    <a:pt x="102" y="183"/>
                    <a:pt x="112" y="181"/>
                    <a:pt x="121" y="178"/>
                  </a:cubicBezTo>
                  <a:cubicBezTo>
                    <a:pt x="142" y="199"/>
                    <a:pt x="142" y="199"/>
                    <a:pt x="142" y="199"/>
                  </a:cubicBezTo>
                  <a:cubicBezTo>
                    <a:pt x="186" y="199"/>
                    <a:pt x="186" y="199"/>
                    <a:pt x="186" y="199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186" y="244"/>
                    <a:pt x="186" y="244"/>
                    <a:pt x="186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30" y="288"/>
                    <a:pt x="230" y="288"/>
                    <a:pt x="230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8" y="230"/>
                    <a:pt x="288" y="230"/>
                    <a:pt x="288" y="230"/>
                  </a:cubicBezTo>
                  <a:lnTo>
                    <a:pt x="179" y="120"/>
                  </a:lnTo>
                  <a:close/>
                  <a:moveTo>
                    <a:pt x="73" y="103"/>
                  </a:moveTo>
                  <a:cubicBezTo>
                    <a:pt x="56" y="103"/>
                    <a:pt x="42" y="89"/>
                    <a:pt x="42" y="72"/>
                  </a:cubicBezTo>
                  <a:cubicBezTo>
                    <a:pt x="42" y="55"/>
                    <a:pt x="56" y="41"/>
                    <a:pt x="73" y="41"/>
                  </a:cubicBezTo>
                  <a:cubicBezTo>
                    <a:pt x="90" y="41"/>
                    <a:pt x="104" y="55"/>
                    <a:pt x="104" y="72"/>
                  </a:cubicBezTo>
                  <a:cubicBezTo>
                    <a:pt x="104" y="89"/>
                    <a:pt x="90" y="103"/>
                    <a:pt x="73" y="1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102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9975" b="10243"/>
          <a:stretch/>
        </p:blipFill>
        <p:spPr>
          <a:xfrm>
            <a:off x="0" y="1053141"/>
            <a:ext cx="12192000" cy="2752731"/>
          </a:xfrm>
          <a:prstGeom prst="rect">
            <a:avLst/>
          </a:prstGeom>
        </p:spPr>
      </p:pic>
      <p:grpSp>
        <p:nvGrpSpPr>
          <p:cNvPr id="42" name="Group 41出自【趣你的PPT】(微信:qunideppt)：最优质的PPT资源库"/>
          <p:cNvGrpSpPr/>
          <p:nvPr/>
        </p:nvGrpSpPr>
        <p:grpSpPr>
          <a:xfrm>
            <a:off x="768959" y="4273341"/>
            <a:ext cx="10518231" cy="301728"/>
            <a:chOff x="768959" y="4540041"/>
            <a:chExt cx="10518231" cy="301728"/>
          </a:xfrm>
        </p:grpSpPr>
        <p:sp>
          <p:nvSpPr>
            <p:cNvPr id="43" name="出自【趣你的PPT】(微信:qunideppt)：最优质的PPT资源库"/>
            <p:cNvSpPr/>
            <p:nvPr/>
          </p:nvSpPr>
          <p:spPr>
            <a:xfrm>
              <a:off x="768959" y="4540042"/>
              <a:ext cx="301727" cy="301727"/>
            </a:xfrm>
            <a:prstGeom prst="ellips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出自【趣你的PPT】(微信:qunideppt)：最优质的PPT资源库"/>
            <p:cNvSpPr/>
            <p:nvPr/>
          </p:nvSpPr>
          <p:spPr>
            <a:xfrm>
              <a:off x="5877211" y="4540041"/>
              <a:ext cx="301727" cy="301727"/>
            </a:xfrm>
            <a:prstGeom prst="ellips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出自【趣你的PPT】(微信:qunideppt)：最优质的PPT资源库"/>
            <p:cNvSpPr/>
            <p:nvPr/>
          </p:nvSpPr>
          <p:spPr>
            <a:xfrm>
              <a:off x="3323085" y="4540041"/>
              <a:ext cx="301727" cy="30172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出自【趣你的PPT】(微信:qunideppt)：最优质的PPT资源库"/>
            <p:cNvSpPr/>
            <p:nvPr/>
          </p:nvSpPr>
          <p:spPr>
            <a:xfrm>
              <a:off x="8431337" y="4540041"/>
              <a:ext cx="301727" cy="30172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出自【趣你的PPT】(微信:qunideppt)：最优质的PPT资源库"/>
            <p:cNvSpPr/>
            <p:nvPr/>
          </p:nvSpPr>
          <p:spPr>
            <a:xfrm>
              <a:off x="10985463" y="4540041"/>
              <a:ext cx="301727" cy="301727"/>
            </a:xfrm>
            <a:prstGeom prst="ellips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cxnSp>
          <p:nvCxnSpPr>
            <p:cNvPr id="48" name="出自【趣你的PPT】(微信:qunideppt)：最优质的PPT资源库"/>
            <p:cNvCxnSpPr/>
            <p:nvPr/>
          </p:nvCxnSpPr>
          <p:spPr>
            <a:xfrm>
              <a:off x="1226890" y="4690904"/>
              <a:ext cx="188591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出自【趣你的PPT】(微信:qunideppt)：最优质的PPT资源库"/>
            <p:cNvCxnSpPr/>
            <p:nvPr/>
          </p:nvCxnSpPr>
          <p:spPr>
            <a:xfrm>
              <a:off x="3809085" y="4690904"/>
              <a:ext cx="188591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出自【趣你的PPT】(微信:qunideppt)：最优质的PPT资源库"/>
            <p:cNvCxnSpPr/>
            <p:nvPr/>
          </p:nvCxnSpPr>
          <p:spPr>
            <a:xfrm>
              <a:off x="6369834" y="4690904"/>
              <a:ext cx="188591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出自【趣你的PPT】(微信:qunideppt)：最优质的PPT资源库"/>
            <p:cNvCxnSpPr/>
            <p:nvPr/>
          </p:nvCxnSpPr>
          <p:spPr>
            <a:xfrm>
              <a:off x="8930583" y="4690904"/>
              <a:ext cx="188591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Group 51出自【趣你的PPT】(微信:qunideppt)：最优质的PPT资源库"/>
          <p:cNvGrpSpPr/>
          <p:nvPr/>
        </p:nvGrpSpPr>
        <p:grpSpPr>
          <a:xfrm>
            <a:off x="-147161" y="4754293"/>
            <a:ext cx="2133966" cy="1537479"/>
            <a:chOff x="1440876" y="3008889"/>
            <a:chExt cx="2133966" cy="1537479"/>
          </a:xfrm>
        </p:grpSpPr>
        <p:sp>
          <p:nvSpPr>
            <p:cNvPr id="53" name="出自【趣你的PPT】(微信:qunideppt)：最优质的PPT资源库"/>
            <p:cNvSpPr txBox="1"/>
            <p:nvPr/>
          </p:nvSpPr>
          <p:spPr>
            <a:xfrm>
              <a:off x="1746143" y="3376817"/>
              <a:ext cx="175249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54" name="出自【趣你的PPT】(微信:qunideppt)：最优质的PPT资源库"/>
            <p:cNvSpPr txBox="1"/>
            <p:nvPr/>
          </p:nvSpPr>
          <p:spPr>
            <a:xfrm>
              <a:off x="1440876" y="3008889"/>
              <a:ext cx="21339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点此输入小标题</a:t>
              </a:r>
            </a:p>
          </p:txBody>
        </p: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2406965" y="4766464"/>
            <a:ext cx="2133966" cy="1752923"/>
            <a:chOff x="1440876" y="3008889"/>
            <a:chExt cx="2133966" cy="1752923"/>
          </a:xfrm>
        </p:grpSpPr>
        <p:sp>
          <p:nvSpPr>
            <p:cNvPr id="56" name="出自【趣你的PPT】(微信:qunideppt)：最优质的PPT资源库"/>
            <p:cNvSpPr txBox="1"/>
            <p:nvPr/>
          </p:nvSpPr>
          <p:spPr>
            <a:xfrm>
              <a:off x="1746143" y="3376817"/>
              <a:ext cx="175249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  <a:p>
              <a:endParaRPr lang="zh-CN" altLang="en-US" sz="1400" dirty="0">
                <a:solidFill>
                  <a:prstClr val="black">
                    <a:alpha val="38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出自【趣你的PPT】(微信:qunideppt)：最优质的PPT资源库"/>
            <p:cNvSpPr txBox="1"/>
            <p:nvPr/>
          </p:nvSpPr>
          <p:spPr>
            <a:xfrm>
              <a:off x="1440876" y="3008889"/>
              <a:ext cx="21339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点此输入小标题</a:t>
              </a: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4955148" y="4738593"/>
            <a:ext cx="2133966" cy="1752923"/>
            <a:chOff x="1440876" y="3008889"/>
            <a:chExt cx="2133966" cy="1752923"/>
          </a:xfrm>
        </p:grpSpPr>
        <p:sp>
          <p:nvSpPr>
            <p:cNvPr id="59" name="出自【趣你的PPT】(微信:qunideppt)：最优质的PPT资源库"/>
            <p:cNvSpPr txBox="1"/>
            <p:nvPr/>
          </p:nvSpPr>
          <p:spPr>
            <a:xfrm>
              <a:off x="1746143" y="3376817"/>
              <a:ext cx="1752499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  <a:p>
              <a:endParaRPr lang="zh-CN" altLang="en-US" sz="1400" dirty="0">
                <a:solidFill>
                  <a:prstClr val="black">
                    <a:alpha val="38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出自【趣你的PPT】(微信:qunideppt)：最优质的PPT资源库"/>
            <p:cNvSpPr txBox="1"/>
            <p:nvPr/>
          </p:nvSpPr>
          <p:spPr>
            <a:xfrm>
              <a:off x="1440876" y="3008889"/>
              <a:ext cx="21339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点此输入小标题</a:t>
              </a:r>
            </a:p>
          </p:txBody>
        </p:sp>
      </p:grpSp>
      <p:grpSp>
        <p:nvGrpSpPr>
          <p:cNvPr id="61" name="Group 60出自【趣你的PPT】(微信:qunideppt)：最优质的PPT资源库"/>
          <p:cNvGrpSpPr/>
          <p:nvPr/>
        </p:nvGrpSpPr>
        <p:grpSpPr>
          <a:xfrm>
            <a:off x="7515217" y="4701161"/>
            <a:ext cx="2133966" cy="1537479"/>
            <a:chOff x="1440876" y="3008889"/>
            <a:chExt cx="2133966" cy="1537479"/>
          </a:xfrm>
        </p:grpSpPr>
        <p:sp>
          <p:nvSpPr>
            <p:cNvPr id="62" name="出自【趣你的PPT】(微信:qunideppt)：最优质的PPT资源库"/>
            <p:cNvSpPr txBox="1"/>
            <p:nvPr/>
          </p:nvSpPr>
          <p:spPr>
            <a:xfrm>
              <a:off x="1746143" y="3376817"/>
              <a:ext cx="175249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63" name="出自【趣你的PPT】(微信:qunideppt)：最优质的PPT资源库"/>
            <p:cNvSpPr txBox="1"/>
            <p:nvPr/>
          </p:nvSpPr>
          <p:spPr>
            <a:xfrm>
              <a:off x="1440876" y="3008889"/>
              <a:ext cx="21339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点此输入小标题</a:t>
              </a:r>
            </a:p>
          </p:txBody>
        </p:sp>
      </p:grpSp>
      <p:grpSp>
        <p:nvGrpSpPr>
          <p:cNvPr id="64" name="Group 63出自【趣你的PPT】(微信:qunideppt)：最优质的PPT资源库"/>
          <p:cNvGrpSpPr/>
          <p:nvPr/>
        </p:nvGrpSpPr>
        <p:grpSpPr>
          <a:xfrm>
            <a:off x="10036820" y="4701062"/>
            <a:ext cx="2133966" cy="1537479"/>
            <a:chOff x="1440876" y="3008889"/>
            <a:chExt cx="2133966" cy="1537479"/>
          </a:xfrm>
        </p:grpSpPr>
        <p:sp>
          <p:nvSpPr>
            <p:cNvPr id="65" name="出自【趣你的PPT】(微信:qunideppt)：最优质的PPT资源库"/>
            <p:cNvSpPr txBox="1"/>
            <p:nvPr/>
          </p:nvSpPr>
          <p:spPr>
            <a:xfrm>
              <a:off x="1746143" y="3376817"/>
              <a:ext cx="1752499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>
                      <a:alpha val="38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  <p:sp>
          <p:nvSpPr>
            <p:cNvPr id="66" name="出自【趣你的PPT】(微信:qunideppt)：最优质的PPT资源库"/>
            <p:cNvSpPr txBox="1"/>
            <p:nvPr/>
          </p:nvSpPr>
          <p:spPr>
            <a:xfrm>
              <a:off x="1440876" y="3008889"/>
              <a:ext cx="21339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 点此输入小标题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0158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>
            <a:off x="4115545" y="2126531"/>
            <a:ext cx="1691499" cy="1728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3363C8"/>
          </a:solidFill>
          <a:ln w="12700">
            <a:miter lim="400000"/>
          </a:ln>
        </p:spPr>
        <p:txBody>
          <a:bodyPr lIns="38097" tIns="38097" rIns="38097" bIns="38097" anchor="ctr"/>
          <a:lstStyle/>
          <a:p>
            <a:pPr defTabSz="609509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Helvetica Light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1834971" y="2126531"/>
            <a:ext cx="1691499" cy="1728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3363C8"/>
          </a:solidFill>
          <a:ln w="12700">
            <a:miter lim="400000"/>
          </a:ln>
        </p:spPr>
        <p:txBody>
          <a:bodyPr lIns="38097" tIns="38097" rIns="38097" bIns="38097" anchor="ctr"/>
          <a:lstStyle/>
          <a:p>
            <a:pPr defTabSz="609509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Helvetica Light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/>
          <p:nvPr/>
        </p:nvSpPr>
        <p:spPr>
          <a:xfrm>
            <a:off x="8618340" y="2126531"/>
            <a:ext cx="1691499" cy="1728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3363C8"/>
          </a:solidFill>
          <a:ln w="12700">
            <a:miter lim="400000"/>
          </a:ln>
        </p:spPr>
        <p:txBody>
          <a:bodyPr lIns="38097" tIns="38097" rIns="38097" bIns="38097" anchor="ctr"/>
          <a:lstStyle/>
          <a:p>
            <a:pPr defTabSz="609509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Helvetica Light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6353370" y="2126531"/>
            <a:ext cx="1691499" cy="17289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3363C8"/>
          </a:solidFill>
          <a:ln w="12700">
            <a:miter lim="400000"/>
          </a:ln>
        </p:spPr>
        <p:txBody>
          <a:bodyPr lIns="38097" tIns="38097" rIns="38097" bIns="38097" anchor="ctr"/>
          <a:lstStyle/>
          <a:p>
            <a:pPr defTabSz="609509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6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Helvetica Light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2229903" y="2545577"/>
            <a:ext cx="901700" cy="430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09509"/>
            <a:r>
              <a:rPr lang="en-GB" sz="2799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Source Sans Pro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4510443" y="2545577"/>
            <a:ext cx="901700" cy="430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09509"/>
            <a:r>
              <a:rPr lang="en-US" sz="2799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Source Sans Pro"/>
                <a:sym typeface="Arial" panose="020B0604020202020204" pitchFamily="34" charset="0"/>
              </a:rPr>
              <a:t>2</a:t>
            </a:r>
            <a:endParaRPr lang="en-GB" sz="2799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Source Sans Pro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6740483" y="2545577"/>
            <a:ext cx="901700" cy="430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09509"/>
            <a:r>
              <a:rPr lang="en-US" sz="2799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Source Sans Pro"/>
                <a:sym typeface="Arial" panose="020B0604020202020204" pitchFamily="34" charset="0"/>
              </a:rPr>
              <a:t>3</a:t>
            </a:r>
            <a:endParaRPr lang="en-GB" sz="2799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Source Sans Pro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9021024" y="2545577"/>
            <a:ext cx="901700" cy="4307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609509"/>
            <a:r>
              <a:rPr lang="en-GB" sz="2799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Source Sans Pro"/>
                <a:sym typeface="Arial" panose="020B0604020202020204" pitchFamily="34" charset="0"/>
              </a:rPr>
              <a:t>4</a:t>
            </a:r>
          </a:p>
        </p:txBody>
      </p: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1511680" y="4163612"/>
            <a:ext cx="2338080" cy="1272735"/>
            <a:chOff x="1284058" y="4491080"/>
            <a:chExt cx="2338080" cy="1272735"/>
          </a:xfrm>
        </p:grpSpPr>
        <p:sp>
          <p:nvSpPr>
            <p:cNvPr id="67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9233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</a:p>
          </p:txBody>
        </p:sp>
      </p:grpSp>
      <p:grpSp>
        <p:nvGrpSpPr>
          <p:cNvPr id="69" name="Group 68出自【趣你的PPT】(微信:qunideppt)：最优质的PPT资源库"/>
          <p:cNvGrpSpPr/>
          <p:nvPr/>
        </p:nvGrpSpPr>
        <p:grpSpPr>
          <a:xfrm>
            <a:off x="3792253" y="4163612"/>
            <a:ext cx="2338080" cy="1272735"/>
            <a:chOff x="1284058" y="4491080"/>
            <a:chExt cx="2338080" cy="1272735"/>
          </a:xfrm>
        </p:grpSpPr>
        <p:sp>
          <p:nvSpPr>
            <p:cNvPr id="70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1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9233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</a:p>
          </p:txBody>
        </p:sp>
      </p:grpSp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6022293" y="4163612"/>
            <a:ext cx="2338080" cy="1272735"/>
            <a:chOff x="1284058" y="4491080"/>
            <a:chExt cx="2338080" cy="1272735"/>
          </a:xfrm>
        </p:grpSpPr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4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9233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</a:p>
          </p:txBody>
        </p:sp>
      </p:grpSp>
      <p:grpSp>
        <p:nvGrpSpPr>
          <p:cNvPr id="75" name="Group 74出自【趣你的PPT】(微信:qunideppt)：最优质的PPT资源库"/>
          <p:cNvGrpSpPr/>
          <p:nvPr/>
        </p:nvGrpSpPr>
        <p:grpSpPr>
          <a:xfrm>
            <a:off x="8302834" y="4163612"/>
            <a:ext cx="2338080" cy="1272735"/>
            <a:chOff x="1284058" y="4491080"/>
            <a:chExt cx="2338080" cy="1272735"/>
          </a:xfrm>
        </p:grpSpPr>
        <p:sp>
          <p:nvSpPr>
            <p:cNvPr id="76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7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92333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40447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81549" y="124731"/>
            <a:ext cx="3771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  <a:endParaRPr lang="zh-CN" altLang="en-US" sz="2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27" name="Group 1出自【趣你的PPT】(微信:qunideppt)：最优质的PPT资源库"/>
          <p:cNvGrpSpPr/>
          <p:nvPr/>
        </p:nvGrpSpPr>
        <p:grpSpPr>
          <a:xfrm>
            <a:off x="5988543" y="1746552"/>
            <a:ext cx="225941" cy="4253265"/>
            <a:chOff x="6017571" y="1819122"/>
            <a:chExt cx="225941" cy="4253265"/>
          </a:xfrm>
          <a:solidFill>
            <a:srgbClr val="C1C7D0"/>
          </a:solidFill>
        </p:grpSpPr>
        <p:sp>
          <p:nvSpPr>
            <p:cNvPr id="28" name="出自【趣你的PPT】(微信:qunideppt)：最优质的PPT资源库"/>
            <p:cNvSpPr/>
            <p:nvPr/>
          </p:nvSpPr>
          <p:spPr>
            <a:xfrm>
              <a:off x="6061444" y="1913637"/>
              <a:ext cx="138196" cy="4158750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6017571" y="1819122"/>
              <a:ext cx="225941" cy="9451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0" name="出自【趣你的PPT】(微信:qunideppt)：最优质的PPT资源库"/>
          <p:cNvSpPr/>
          <p:nvPr/>
        </p:nvSpPr>
        <p:spPr>
          <a:xfrm rot="21267793">
            <a:off x="4875552" y="2049576"/>
            <a:ext cx="2712856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n-GB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Clear Sans" panose="020B0503030202020304" pitchFamily="34" charset="0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 flipH="1">
            <a:off x="4599926" y="2980925"/>
            <a:ext cx="2864979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n-GB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Clear Sans" panose="020B0503030202020304" pitchFamily="34" charset="0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 rot="21318851">
            <a:off x="4802591" y="3887701"/>
            <a:ext cx="2712856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en-GB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Clear Sans" panose="020B0503030202020304" pitchFamily="34" charset="0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 flipH="1">
            <a:off x="4545536" y="4798385"/>
            <a:ext cx="2973758" cy="752162"/>
          </a:xfrm>
          <a:prstGeom prst="notchedRightArrow">
            <a:avLst>
              <a:gd name="adj1" fmla="val 100000"/>
              <a:gd name="adj2" fmla="val 32381"/>
            </a:avLst>
          </a:prstGeom>
          <a:solidFill>
            <a:srgbClr val="3363C8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en-GB" sz="2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Clear Sans" panose="020B0503030202020304" pitchFamily="34" charset="0"/>
                <a:sym typeface="Arial" panose="020B0604020202020204" pitchFamily="34" charset="0"/>
              </a:rPr>
              <a:t>	</a:t>
            </a:r>
            <a:endParaRPr lang="en-GB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Clear Sans" panose="020B0503030202020304" pitchFamily="34" charset="0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859477" y="210621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1506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863558" y="2392117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2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880720" y="384375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1506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884801" y="4129655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zh-CN" altLang="en-US" sz="1200" spc="300" dirty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035563" y="315777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1506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039644" y="3443677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056806" y="489531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1506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060887" y="5181215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1506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5550357" y="2145895"/>
            <a:ext cx="964118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5550357" y="4005293"/>
            <a:ext cx="964118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5550357" y="4934993"/>
            <a:ext cx="964118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5550357" y="3075594"/>
            <a:ext cx="964118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20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b="5657"/>
          <a:stretch/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1" y="4399280"/>
            <a:ext cx="12191999" cy="1838961"/>
            <a:chOff x="1" y="4399280"/>
            <a:chExt cx="12191999" cy="1838961"/>
          </a:xfrm>
        </p:grpSpPr>
        <p:grpSp>
          <p:nvGrpSpPr>
            <p:cNvPr id="30" name="组合 29"/>
            <p:cNvGrpSpPr/>
            <p:nvPr/>
          </p:nvGrpSpPr>
          <p:grpSpPr>
            <a:xfrm>
              <a:off x="1" y="4399280"/>
              <a:ext cx="12191999" cy="1838961"/>
              <a:chOff x="1" y="4399280"/>
              <a:chExt cx="12191999" cy="1838961"/>
            </a:xfrm>
          </p:grpSpPr>
          <p:sp>
            <p:nvSpPr>
              <p:cNvPr id="32" name="出自【趣你的PPT】(微信:qunideppt)：最优质的PPT资源库"/>
              <p:cNvSpPr/>
              <p:nvPr/>
            </p:nvSpPr>
            <p:spPr>
              <a:xfrm>
                <a:off x="1" y="4399280"/>
                <a:ext cx="8188960" cy="1249680"/>
              </a:xfrm>
              <a:prstGeom prst="rect">
                <a:avLst/>
              </a:prstGeom>
              <a:solidFill>
                <a:srgbClr val="3363C8">
                  <a:alpha val="6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出自【趣你的PPT】(微信:qunideppt)：最优质的PPT资源库"/>
              <p:cNvSpPr/>
              <p:nvPr/>
            </p:nvSpPr>
            <p:spPr>
              <a:xfrm>
                <a:off x="7599679" y="5882641"/>
                <a:ext cx="4592321" cy="355600"/>
              </a:xfrm>
              <a:prstGeom prst="rect">
                <a:avLst/>
              </a:prstGeom>
              <a:solidFill>
                <a:srgbClr val="3363C8">
                  <a:alpha val="6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出自【趣你的PPT】(微信:qunideppt)：最优质的PPT资源库"/>
              <p:cNvSpPr/>
              <p:nvPr/>
            </p:nvSpPr>
            <p:spPr>
              <a:xfrm rot="5400000">
                <a:off x="7599679" y="5648960"/>
                <a:ext cx="589281" cy="589281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831387" y="4608621"/>
              <a:ext cx="646522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600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600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600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673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2000" cy="1743074"/>
          </a:xfrm>
          <a:prstGeom prst="rect">
            <a:avLst/>
          </a:prstGeom>
        </p:spPr>
      </p:pic>
      <p:grpSp>
        <p:nvGrpSpPr>
          <p:cNvPr id="197" name="Group 196出自【趣你的PPT】(微信:qunideppt)：最优质的PPT资源库"/>
          <p:cNvGrpSpPr/>
          <p:nvPr/>
        </p:nvGrpSpPr>
        <p:grpSpPr>
          <a:xfrm>
            <a:off x="1807744" y="3143626"/>
            <a:ext cx="452564" cy="448576"/>
            <a:chOff x="930275" y="1106434"/>
            <a:chExt cx="410062" cy="406449"/>
          </a:xfrm>
          <a:solidFill>
            <a:srgbClr val="3363C8"/>
          </a:solidFill>
        </p:grpSpPr>
        <p:sp>
          <p:nvSpPr>
            <p:cNvPr id="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1112" y="1144368"/>
              <a:ext cx="34323" cy="56000"/>
            </a:xfrm>
            <a:custGeom>
              <a:avLst/>
              <a:gdLst>
                <a:gd name="T0" fmla="*/ 19 w 19"/>
                <a:gd name="T1" fmla="*/ 0 h 31"/>
                <a:gd name="T2" fmla="*/ 0 w 19"/>
                <a:gd name="T3" fmla="*/ 0 h 31"/>
                <a:gd name="T4" fmla="*/ 0 w 19"/>
                <a:gd name="T5" fmla="*/ 12 h 31"/>
                <a:gd name="T6" fmla="*/ 19 w 19"/>
                <a:gd name="T7" fmla="*/ 31 h 31"/>
                <a:gd name="T8" fmla="*/ 19 w 19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19" y="31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0275" y="1106434"/>
              <a:ext cx="410062" cy="406449"/>
            </a:xfrm>
            <a:custGeom>
              <a:avLst/>
              <a:gdLst>
                <a:gd name="T0" fmla="*/ 114 w 227"/>
                <a:gd name="T1" fmla="*/ 0 h 225"/>
                <a:gd name="T2" fmla="*/ 0 w 227"/>
                <a:gd name="T3" fmla="*/ 114 h 225"/>
                <a:gd name="T4" fmla="*/ 24 w 227"/>
                <a:gd name="T5" fmla="*/ 133 h 225"/>
                <a:gd name="T6" fmla="*/ 24 w 227"/>
                <a:gd name="T7" fmla="*/ 225 h 225"/>
                <a:gd name="T8" fmla="*/ 90 w 227"/>
                <a:gd name="T9" fmla="*/ 225 h 225"/>
                <a:gd name="T10" fmla="*/ 90 w 227"/>
                <a:gd name="T11" fmla="*/ 168 h 225"/>
                <a:gd name="T12" fmla="*/ 137 w 227"/>
                <a:gd name="T13" fmla="*/ 168 h 225"/>
                <a:gd name="T14" fmla="*/ 137 w 227"/>
                <a:gd name="T15" fmla="*/ 225 h 225"/>
                <a:gd name="T16" fmla="*/ 204 w 227"/>
                <a:gd name="T17" fmla="*/ 225 h 225"/>
                <a:gd name="T18" fmla="*/ 204 w 227"/>
                <a:gd name="T19" fmla="*/ 135 h 225"/>
                <a:gd name="T20" fmla="*/ 227 w 227"/>
                <a:gd name="T21" fmla="*/ 114 h 225"/>
                <a:gd name="T22" fmla="*/ 114 w 227"/>
                <a:gd name="T23" fmla="*/ 0 h 225"/>
                <a:gd name="T24" fmla="*/ 194 w 227"/>
                <a:gd name="T25" fmla="*/ 130 h 225"/>
                <a:gd name="T26" fmla="*/ 194 w 227"/>
                <a:gd name="T27" fmla="*/ 215 h 225"/>
                <a:gd name="T28" fmla="*/ 147 w 227"/>
                <a:gd name="T29" fmla="*/ 215 h 225"/>
                <a:gd name="T30" fmla="*/ 147 w 227"/>
                <a:gd name="T31" fmla="*/ 159 h 225"/>
                <a:gd name="T32" fmla="*/ 80 w 227"/>
                <a:gd name="T33" fmla="*/ 159 h 225"/>
                <a:gd name="T34" fmla="*/ 80 w 227"/>
                <a:gd name="T35" fmla="*/ 215 h 225"/>
                <a:gd name="T36" fmla="*/ 33 w 227"/>
                <a:gd name="T37" fmla="*/ 215 h 225"/>
                <a:gd name="T38" fmla="*/ 33 w 227"/>
                <a:gd name="T39" fmla="*/ 130 h 225"/>
                <a:gd name="T40" fmla="*/ 14 w 227"/>
                <a:gd name="T41" fmla="*/ 114 h 225"/>
                <a:gd name="T42" fmla="*/ 114 w 227"/>
                <a:gd name="T43" fmla="*/ 12 h 225"/>
                <a:gd name="T44" fmla="*/ 213 w 227"/>
                <a:gd name="T45" fmla="*/ 114 h 225"/>
                <a:gd name="T46" fmla="*/ 194 w 227"/>
                <a:gd name="T47" fmla="*/ 13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7" h="225">
                  <a:moveTo>
                    <a:pt x="114" y="0"/>
                  </a:moveTo>
                  <a:lnTo>
                    <a:pt x="0" y="114"/>
                  </a:lnTo>
                  <a:lnTo>
                    <a:pt x="24" y="133"/>
                  </a:lnTo>
                  <a:lnTo>
                    <a:pt x="24" y="225"/>
                  </a:lnTo>
                  <a:lnTo>
                    <a:pt x="90" y="225"/>
                  </a:lnTo>
                  <a:lnTo>
                    <a:pt x="90" y="168"/>
                  </a:lnTo>
                  <a:lnTo>
                    <a:pt x="137" y="168"/>
                  </a:lnTo>
                  <a:lnTo>
                    <a:pt x="137" y="225"/>
                  </a:lnTo>
                  <a:lnTo>
                    <a:pt x="204" y="225"/>
                  </a:lnTo>
                  <a:lnTo>
                    <a:pt x="204" y="135"/>
                  </a:lnTo>
                  <a:lnTo>
                    <a:pt x="227" y="114"/>
                  </a:lnTo>
                  <a:lnTo>
                    <a:pt x="114" y="0"/>
                  </a:lnTo>
                  <a:close/>
                  <a:moveTo>
                    <a:pt x="194" y="130"/>
                  </a:moveTo>
                  <a:lnTo>
                    <a:pt x="194" y="215"/>
                  </a:lnTo>
                  <a:lnTo>
                    <a:pt x="147" y="215"/>
                  </a:lnTo>
                  <a:lnTo>
                    <a:pt x="147" y="159"/>
                  </a:lnTo>
                  <a:lnTo>
                    <a:pt x="80" y="159"/>
                  </a:lnTo>
                  <a:lnTo>
                    <a:pt x="80" y="215"/>
                  </a:lnTo>
                  <a:lnTo>
                    <a:pt x="33" y="215"/>
                  </a:lnTo>
                  <a:lnTo>
                    <a:pt x="33" y="130"/>
                  </a:lnTo>
                  <a:lnTo>
                    <a:pt x="14" y="114"/>
                  </a:lnTo>
                  <a:lnTo>
                    <a:pt x="114" y="12"/>
                  </a:lnTo>
                  <a:lnTo>
                    <a:pt x="213" y="114"/>
                  </a:lnTo>
                  <a:lnTo>
                    <a:pt x="194" y="1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00" name="Group 199出自【趣你的PPT】(微信:qunideppt)：最优质的PPT资源库"/>
          <p:cNvGrpSpPr/>
          <p:nvPr/>
        </p:nvGrpSpPr>
        <p:grpSpPr>
          <a:xfrm>
            <a:off x="2770686" y="3129669"/>
            <a:ext cx="338923" cy="452564"/>
            <a:chOff x="1802784" y="1093788"/>
            <a:chExt cx="307094" cy="410062"/>
          </a:xfrm>
          <a:solidFill>
            <a:srgbClr val="3363C8"/>
          </a:solidFill>
        </p:grpSpPr>
        <p:sp>
          <p:nvSpPr>
            <p:cNvPr id="20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2784" y="1093788"/>
              <a:ext cx="307094" cy="410062"/>
            </a:xfrm>
            <a:custGeom>
              <a:avLst/>
              <a:gdLst>
                <a:gd name="T0" fmla="*/ 62 w 72"/>
                <a:gd name="T1" fmla="*/ 32 h 96"/>
                <a:gd name="T2" fmla="*/ 62 w 72"/>
                <a:gd name="T3" fmla="*/ 18 h 96"/>
                <a:gd name="T4" fmla="*/ 57 w 72"/>
                <a:gd name="T5" fmla="*/ 5 h 96"/>
                <a:gd name="T6" fmla="*/ 44 w 72"/>
                <a:gd name="T7" fmla="*/ 0 h 96"/>
                <a:gd name="T8" fmla="*/ 28 w 72"/>
                <a:gd name="T9" fmla="*/ 0 h 96"/>
                <a:gd name="T10" fmla="*/ 15 w 72"/>
                <a:gd name="T11" fmla="*/ 5 h 96"/>
                <a:gd name="T12" fmla="*/ 10 w 72"/>
                <a:gd name="T13" fmla="*/ 18 h 96"/>
                <a:gd name="T14" fmla="*/ 10 w 72"/>
                <a:gd name="T15" fmla="*/ 32 h 96"/>
                <a:gd name="T16" fmla="*/ 0 w 72"/>
                <a:gd name="T17" fmla="*/ 32 h 96"/>
                <a:gd name="T18" fmla="*/ 0 w 72"/>
                <a:gd name="T19" fmla="*/ 80 h 96"/>
                <a:gd name="T20" fmla="*/ 5 w 72"/>
                <a:gd name="T21" fmla="*/ 91 h 96"/>
                <a:gd name="T22" fmla="*/ 16 w 72"/>
                <a:gd name="T23" fmla="*/ 96 h 96"/>
                <a:gd name="T24" fmla="*/ 56 w 72"/>
                <a:gd name="T25" fmla="*/ 96 h 96"/>
                <a:gd name="T26" fmla="*/ 67 w 72"/>
                <a:gd name="T27" fmla="*/ 91 h 96"/>
                <a:gd name="T28" fmla="*/ 72 w 72"/>
                <a:gd name="T29" fmla="*/ 79 h 96"/>
                <a:gd name="T30" fmla="*/ 72 w 72"/>
                <a:gd name="T31" fmla="*/ 32 h 96"/>
                <a:gd name="T32" fmla="*/ 62 w 72"/>
                <a:gd name="T33" fmla="*/ 32 h 96"/>
                <a:gd name="T34" fmla="*/ 14 w 72"/>
                <a:gd name="T35" fmla="*/ 18 h 96"/>
                <a:gd name="T36" fmla="*/ 18 w 72"/>
                <a:gd name="T37" fmla="*/ 8 h 96"/>
                <a:gd name="T38" fmla="*/ 28 w 72"/>
                <a:gd name="T39" fmla="*/ 4 h 96"/>
                <a:gd name="T40" fmla="*/ 44 w 72"/>
                <a:gd name="T41" fmla="*/ 4 h 96"/>
                <a:gd name="T42" fmla="*/ 54 w 72"/>
                <a:gd name="T43" fmla="*/ 8 h 96"/>
                <a:gd name="T44" fmla="*/ 58 w 72"/>
                <a:gd name="T45" fmla="*/ 18 h 96"/>
                <a:gd name="T46" fmla="*/ 58 w 72"/>
                <a:gd name="T47" fmla="*/ 32 h 96"/>
                <a:gd name="T48" fmla="*/ 14 w 72"/>
                <a:gd name="T49" fmla="*/ 32 h 96"/>
                <a:gd name="T50" fmla="*/ 14 w 72"/>
                <a:gd name="T51" fmla="*/ 18 h 96"/>
                <a:gd name="T52" fmla="*/ 68 w 72"/>
                <a:gd name="T53" fmla="*/ 79 h 96"/>
                <a:gd name="T54" fmla="*/ 64 w 72"/>
                <a:gd name="T55" fmla="*/ 88 h 96"/>
                <a:gd name="T56" fmla="*/ 56 w 72"/>
                <a:gd name="T57" fmla="*/ 92 h 96"/>
                <a:gd name="T58" fmla="*/ 16 w 72"/>
                <a:gd name="T59" fmla="*/ 92 h 96"/>
                <a:gd name="T60" fmla="*/ 8 w 72"/>
                <a:gd name="T61" fmla="*/ 88 h 96"/>
                <a:gd name="T62" fmla="*/ 4 w 72"/>
                <a:gd name="T63" fmla="*/ 80 h 96"/>
                <a:gd name="T64" fmla="*/ 4 w 72"/>
                <a:gd name="T65" fmla="*/ 36 h 96"/>
                <a:gd name="T66" fmla="*/ 10 w 72"/>
                <a:gd name="T67" fmla="*/ 36 h 96"/>
                <a:gd name="T68" fmla="*/ 14 w 72"/>
                <a:gd name="T69" fmla="*/ 36 h 96"/>
                <a:gd name="T70" fmla="*/ 58 w 72"/>
                <a:gd name="T71" fmla="*/ 36 h 96"/>
                <a:gd name="T72" fmla="*/ 62 w 72"/>
                <a:gd name="T73" fmla="*/ 36 h 96"/>
                <a:gd name="T74" fmla="*/ 68 w 72"/>
                <a:gd name="T75" fmla="*/ 36 h 96"/>
                <a:gd name="T76" fmla="*/ 68 w 72"/>
                <a:gd name="T77" fmla="*/ 7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" h="96">
                  <a:moveTo>
                    <a:pt x="62" y="3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62" y="13"/>
                    <a:pt x="60" y="9"/>
                    <a:pt x="57" y="5"/>
                  </a:cubicBezTo>
                  <a:cubicBezTo>
                    <a:pt x="53" y="2"/>
                    <a:pt x="49" y="0"/>
                    <a:pt x="4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19" y="2"/>
                    <a:pt x="15" y="5"/>
                  </a:cubicBezTo>
                  <a:cubicBezTo>
                    <a:pt x="12" y="9"/>
                    <a:pt x="10" y="13"/>
                    <a:pt x="10" y="18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2" y="88"/>
                    <a:pt x="5" y="91"/>
                  </a:cubicBezTo>
                  <a:cubicBezTo>
                    <a:pt x="8" y="94"/>
                    <a:pt x="12" y="96"/>
                    <a:pt x="16" y="96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60" y="96"/>
                    <a:pt x="64" y="94"/>
                    <a:pt x="67" y="91"/>
                  </a:cubicBezTo>
                  <a:cubicBezTo>
                    <a:pt x="70" y="88"/>
                    <a:pt x="72" y="84"/>
                    <a:pt x="72" y="79"/>
                  </a:cubicBezTo>
                  <a:cubicBezTo>
                    <a:pt x="72" y="32"/>
                    <a:pt x="72" y="32"/>
                    <a:pt x="72" y="32"/>
                  </a:cubicBezTo>
                  <a:lnTo>
                    <a:pt x="62" y="32"/>
                  </a:lnTo>
                  <a:close/>
                  <a:moveTo>
                    <a:pt x="14" y="18"/>
                  </a:moveTo>
                  <a:cubicBezTo>
                    <a:pt x="14" y="14"/>
                    <a:pt x="15" y="11"/>
                    <a:pt x="18" y="8"/>
                  </a:cubicBezTo>
                  <a:cubicBezTo>
                    <a:pt x="21" y="6"/>
                    <a:pt x="24" y="4"/>
                    <a:pt x="2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8" y="4"/>
                    <a:pt x="51" y="6"/>
                    <a:pt x="54" y="8"/>
                  </a:cubicBezTo>
                  <a:cubicBezTo>
                    <a:pt x="57" y="11"/>
                    <a:pt x="58" y="14"/>
                    <a:pt x="58" y="18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14" y="32"/>
                    <a:pt x="14" y="32"/>
                    <a:pt x="14" y="32"/>
                  </a:cubicBezTo>
                  <a:lnTo>
                    <a:pt x="14" y="18"/>
                  </a:lnTo>
                  <a:close/>
                  <a:moveTo>
                    <a:pt x="68" y="79"/>
                  </a:moveTo>
                  <a:cubicBezTo>
                    <a:pt x="68" y="83"/>
                    <a:pt x="67" y="86"/>
                    <a:pt x="64" y="88"/>
                  </a:cubicBezTo>
                  <a:cubicBezTo>
                    <a:pt x="62" y="91"/>
                    <a:pt x="59" y="92"/>
                    <a:pt x="5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3" y="92"/>
                    <a:pt x="10" y="91"/>
                    <a:pt x="8" y="88"/>
                  </a:cubicBezTo>
                  <a:cubicBezTo>
                    <a:pt x="5" y="86"/>
                    <a:pt x="4" y="83"/>
                    <a:pt x="4" y="8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8" y="36"/>
                    <a:pt x="68" y="36"/>
                    <a:pt x="68" y="36"/>
                  </a:cubicBezTo>
                  <a:lnTo>
                    <a:pt x="68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2009" y="1306948"/>
              <a:ext cx="68645" cy="128258"/>
            </a:xfrm>
            <a:custGeom>
              <a:avLst/>
              <a:gdLst>
                <a:gd name="T0" fmla="*/ 8 w 16"/>
                <a:gd name="T1" fmla="*/ 0 h 30"/>
                <a:gd name="T2" fmla="*/ 0 w 16"/>
                <a:gd name="T3" fmla="*/ 8 h 30"/>
                <a:gd name="T4" fmla="*/ 6 w 16"/>
                <a:gd name="T5" fmla="*/ 16 h 30"/>
                <a:gd name="T6" fmla="*/ 6 w 16"/>
                <a:gd name="T7" fmla="*/ 30 h 30"/>
                <a:gd name="T8" fmla="*/ 10 w 16"/>
                <a:gd name="T9" fmla="*/ 30 h 30"/>
                <a:gd name="T10" fmla="*/ 10 w 16"/>
                <a:gd name="T11" fmla="*/ 16 h 30"/>
                <a:gd name="T12" fmla="*/ 16 w 16"/>
                <a:gd name="T13" fmla="*/ 8 h 30"/>
                <a:gd name="T14" fmla="*/ 8 w 16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0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3" y="15"/>
                    <a:pt x="6" y="1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5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03" name="Group 202出自【趣你的PPT】(微信:qunideppt)：最优质的PPT资源库"/>
          <p:cNvGrpSpPr/>
          <p:nvPr/>
        </p:nvGrpSpPr>
        <p:grpSpPr>
          <a:xfrm>
            <a:off x="3675810" y="3129669"/>
            <a:ext cx="340918" cy="452564"/>
            <a:chOff x="2622907" y="1093788"/>
            <a:chExt cx="308901" cy="410062"/>
          </a:xfrm>
          <a:solidFill>
            <a:srgbClr val="3363C8"/>
          </a:solidFill>
        </p:grpSpPr>
        <p:sp>
          <p:nvSpPr>
            <p:cNvPr id="2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22907" y="1093788"/>
              <a:ext cx="308901" cy="410062"/>
            </a:xfrm>
            <a:custGeom>
              <a:avLst/>
              <a:gdLst>
                <a:gd name="T0" fmla="*/ 14 w 72"/>
                <a:gd name="T1" fmla="*/ 32 h 96"/>
                <a:gd name="T2" fmla="*/ 14 w 72"/>
                <a:gd name="T3" fmla="*/ 18 h 96"/>
                <a:gd name="T4" fmla="*/ 18 w 72"/>
                <a:gd name="T5" fmla="*/ 8 h 96"/>
                <a:gd name="T6" fmla="*/ 28 w 72"/>
                <a:gd name="T7" fmla="*/ 4 h 96"/>
                <a:gd name="T8" fmla="*/ 44 w 72"/>
                <a:gd name="T9" fmla="*/ 4 h 96"/>
                <a:gd name="T10" fmla="*/ 54 w 72"/>
                <a:gd name="T11" fmla="*/ 8 h 96"/>
                <a:gd name="T12" fmla="*/ 58 w 72"/>
                <a:gd name="T13" fmla="*/ 18 h 96"/>
                <a:gd name="T14" fmla="*/ 58 w 72"/>
                <a:gd name="T15" fmla="*/ 20 h 96"/>
                <a:gd name="T16" fmla="*/ 62 w 72"/>
                <a:gd name="T17" fmla="*/ 20 h 96"/>
                <a:gd name="T18" fmla="*/ 62 w 72"/>
                <a:gd name="T19" fmla="*/ 18 h 96"/>
                <a:gd name="T20" fmla="*/ 57 w 72"/>
                <a:gd name="T21" fmla="*/ 5 h 96"/>
                <a:gd name="T22" fmla="*/ 44 w 72"/>
                <a:gd name="T23" fmla="*/ 0 h 96"/>
                <a:gd name="T24" fmla="*/ 28 w 72"/>
                <a:gd name="T25" fmla="*/ 0 h 96"/>
                <a:gd name="T26" fmla="*/ 15 w 72"/>
                <a:gd name="T27" fmla="*/ 5 h 96"/>
                <a:gd name="T28" fmla="*/ 10 w 72"/>
                <a:gd name="T29" fmla="*/ 18 h 96"/>
                <a:gd name="T30" fmla="*/ 10 w 72"/>
                <a:gd name="T31" fmla="*/ 32 h 96"/>
                <a:gd name="T32" fmla="*/ 0 w 72"/>
                <a:gd name="T33" fmla="*/ 32 h 96"/>
                <a:gd name="T34" fmla="*/ 0 w 72"/>
                <a:gd name="T35" fmla="*/ 80 h 96"/>
                <a:gd name="T36" fmla="*/ 5 w 72"/>
                <a:gd name="T37" fmla="*/ 91 h 96"/>
                <a:gd name="T38" fmla="*/ 16 w 72"/>
                <a:gd name="T39" fmla="*/ 96 h 96"/>
                <a:gd name="T40" fmla="*/ 56 w 72"/>
                <a:gd name="T41" fmla="*/ 96 h 96"/>
                <a:gd name="T42" fmla="*/ 67 w 72"/>
                <a:gd name="T43" fmla="*/ 91 h 96"/>
                <a:gd name="T44" fmla="*/ 72 w 72"/>
                <a:gd name="T45" fmla="*/ 79 h 96"/>
                <a:gd name="T46" fmla="*/ 72 w 72"/>
                <a:gd name="T47" fmla="*/ 32 h 96"/>
                <a:gd name="T48" fmla="*/ 14 w 72"/>
                <a:gd name="T49" fmla="*/ 32 h 96"/>
                <a:gd name="T50" fmla="*/ 68 w 72"/>
                <a:gd name="T51" fmla="*/ 79 h 96"/>
                <a:gd name="T52" fmla="*/ 64 w 72"/>
                <a:gd name="T53" fmla="*/ 88 h 96"/>
                <a:gd name="T54" fmla="*/ 56 w 72"/>
                <a:gd name="T55" fmla="*/ 92 h 96"/>
                <a:gd name="T56" fmla="*/ 16 w 72"/>
                <a:gd name="T57" fmla="*/ 92 h 96"/>
                <a:gd name="T58" fmla="*/ 8 w 72"/>
                <a:gd name="T59" fmla="*/ 88 h 96"/>
                <a:gd name="T60" fmla="*/ 4 w 72"/>
                <a:gd name="T61" fmla="*/ 80 h 96"/>
                <a:gd name="T62" fmla="*/ 4 w 72"/>
                <a:gd name="T63" fmla="*/ 36 h 96"/>
                <a:gd name="T64" fmla="*/ 68 w 72"/>
                <a:gd name="T65" fmla="*/ 36 h 96"/>
                <a:gd name="T66" fmla="*/ 68 w 72"/>
                <a:gd name="T67" fmla="*/ 7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96">
                  <a:moveTo>
                    <a:pt x="14" y="32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4" y="14"/>
                    <a:pt x="15" y="11"/>
                    <a:pt x="18" y="8"/>
                  </a:cubicBezTo>
                  <a:cubicBezTo>
                    <a:pt x="21" y="6"/>
                    <a:pt x="24" y="4"/>
                    <a:pt x="2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8" y="4"/>
                    <a:pt x="51" y="6"/>
                    <a:pt x="54" y="8"/>
                  </a:cubicBezTo>
                  <a:cubicBezTo>
                    <a:pt x="57" y="11"/>
                    <a:pt x="58" y="14"/>
                    <a:pt x="58" y="18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2" y="13"/>
                    <a:pt x="60" y="9"/>
                    <a:pt x="57" y="5"/>
                  </a:cubicBezTo>
                  <a:cubicBezTo>
                    <a:pt x="53" y="2"/>
                    <a:pt x="49" y="0"/>
                    <a:pt x="4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19" y="2"/>
                    <a:pt x="15" y="5"/>
                  </a:cubicBezTo>
                  <a:cubicBezTo>
                    <a:pt x="12" y="9"/>
                    <a:pt x="10" y="13"/>
                    <a:pt x="10" y="18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2" y="88"/>
                    <a:pt x="5" y="91"/>
                  </a:cubicBezTo>
                  <a:cubicBezTo>
                    <a:pt x="8" y="94"/>
                    <a:pt x="12" y="96"/>
                    <a:pt x="16" y="96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60" y="96"/>
                    <a:pt x="64" y="94"/>
                    <a:pt x="67" y="91"/>
                  </a:cubicBezTo>
                  <a:cubicBezTo>
                    <a:pt x="70" y="88"/>
                    <a:pt x="72" y="84"/>
                    <a:pt x="72" y="79"/>
                  </a:cubicBezTo>
                  <a:cubicBezTo>
                    <a:pt x="72" y="32"/>
                    <a:pt x="72" y="32"/>
                    <a:pt x="72" y="32"/>
                  </a:cubicBezTo>
                  <a:lnTo>
                    <a:pt x="14" y="32"/>
                  </a:lnTo>
                  <a:close/>
                  <a:moveTo>
                    <a:pt x="68" y="79"/>
                  </a:moveTo>
                  <a:cubicBezTo>
                    <a:pt x="68" y="83"/>
                    <a:pt x="67" y="86"/>
                    <a:pt x="64" y="88"/>
                  </a:cubicBezTo>
                  <a:cubicBezTo>
                    <a:pt x="62" y="91"/>
                    <a:pt x="59" y="92"/>
                    <a:pt x="5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3" y="92"/>
                    <a:pt x="10" y="91"/>
                    <a:pt x="8" y="88"/>
                  </a:cubicBezTo>
                  <a:cubicBezTo>
                    <a:pt x="5" y="86"/>
                    <a:pt x="4" y="83"/>
                    <a:pt x="4" y="8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68" y="36"/>
                    <a:pt x="68" y="36"/>
                    <a:pt x="68" y="36"/>
                  </a:cubicBezTo>
                  <a:lnTo>
                    <a:pt x="68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937" y="1306948"/>
              <a:ext cx="68645" cy="128258"/>
            </a:xfrm>
            <a:custGeom>
              <a:avLst/>
              <a:gdLst>
                <a:gd name="T0" fmla="*/ 6 w 16"/>
                <a:gd name="T1" fmla="*/ 16 h 30"/>
                <a:gd name="T2" fmla="*/ 6 w 16"/>
                <a:gd name="T3" fmla="*/ 30 h 30"/>
                <a:gd name="T4" fmla="*/ 10 w 16"/>
                <a:gd name="T5" fmla="*/ 30 h 30"/>
                <a:gd name="T6" fmla="*/ 10 w 16"/>
                <a:gd name="T7" fmla="*/ 16 h 30"/>
                <a:gd name="T8" fmla="*/ 16 w 16"/>
                <a:gd name="T9" fmla="*/ 8 h 30"/>
                <a:gd name="T10" fmla="*/ 8 w 16"/>
                <a:gd name="T11" fmla="*/ 0 h 30"/>
                <a:gd name="T12" fmla="*/ 0 w 16"/>
                <a:gd name="T13" fmla="*/ 8 h 30"/>
                <a:gd name="T14" fmla="*/ 6 w 16"/>
                <a:gd name="T15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0">
                  <a:moveTo>
                    <a:pt x="6" y="16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5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3" y="15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25112" y="3143626"/>
            <a:ext cx="454557" cy="424652"/>
          </a:xfrm>
          <a:custGeom>
            <a:avLst/>
            <a:gdLst>
              <a:gd name="T0" fmla="*/ 74 w 96"/>
              <a:gd name="T1" fmla="*/ 10 h 90"/>
              <a:gd name="T2" fmla="*/ 70 w 96"/>
              <a:gd name="T3" fmla="*/ 21 h 90"/>
              <a:gd name="T4" fmla="*/ 79 w 96"/>
              <a:gd name="T5" fmla="*/ 35 h 90"/>
              <a:gd name="T6" fmla="*/ 82 w 96"/>
              <a:gd name="T7" fmla="*/ 38 h 90"/>
              <a:gd name="T8" fmla="*/ 92 w 96"/>
              <a:gd name="T9" fmla="*/ 45 h 90"/>
              <a:gd name="T10" fmla="*/ 82 w 96"/>
              <a:gd name="T11" fmla="*/ 52 h 90"/>
              <a:gd name="T12" fmla="*/ 79 w 96"/>
              <a:gd name="T13" fmla="*/ 55 h 90"/>
              <a:gd name="T14" fmla="*/ 70 w 96"/>
              <a:gd name="T15" fmla="*/ 69 h 90"/>
              <a:gd name="T16" fmla="*/ 74 w 96"/>
              <a:gd name="T17" fmla="*/ 80 h 90"/>
              <a:gd name="T18" fmla="*/ 59 w 96"/>
              <a:gd name="T19" fmla="*/ 78 h 90"/>
              <a:gd name="T20" fmla="*/ 55 w 96"/>
              <a:gd name="T21" fmla="*/ 76 h 90"/>
              <a:gd name="T22" fmla="*/ 41 w 96"/>
              <a:gd name="T23" fmla="*/ 76 h 90"/>
              <a:gd name="T24" fmla="*/ 37 w 96"/>
              <a:gd name="T25" fmla="*/ 78 h 90"/>
              <a:gd name="T26" fmla="*/ 22 w 96"/>
              <a:gd name="T27" fmla="*/ 80 h 90"/>
              <a:gd name="T28" fmla="*/ 26 w 96"/>
              <a:gd name="T29" fmla="*/ 69 h 90"/>
              <a:gd name="T30" fmla="*/ 17 w 96"/>
              <a:gd name="T31" fmla="*/ 55 h 90"/>
              <a:gd name="T32" fmla="*/ 14 w 96"/>
              <a:gd name="T33" fmla="*/ 52 h 90"/>
              <a:gd name="T34" fmla="*/ 4 w 96"/>
              <a:gd name="T35" fmla="*/ 45 h 90"/>
              <a:gd name="T36" fmla="*/ 14 w 96"/>
              <a:gd name="T37" fmla="*/ 38 h 90"/>
              <a:gd name="T38" fmla="*/ 17 w 96"/>
              <a:gd name="T39" fmla="*/ 35 h 90"/>
              <a:gd name="T40" fmla="*/ 26 w 96"/>
              <a:gd name="T41" fmla="*/ 21 h 90"/>
              <a:gd name="T42" fmla="*/ 22 w 96"/>
              <a:gd name="T43" fmla="*/ 10 h 90"/>
              <a:gd name="T44" fmla="*/ 37 w 96"/>
              <a:gd name="T45" fmla="*/ 12 h 90"/>
              <a:gd name="T46" fmla="*/ 41 w 96"/>
              <a:gd name="T47" fmla="*/ 14 h 90"/>
              <a:gd name="T48" fmla="*/ 55 w 96"/>
              <a:gd name="T49" fmla="*/ 14 h 90"/>
              <a:gd name="T50" fmla="*/ 59 w 96"/>
              <a:gd name="T51" fmla="*/ 12 h 90"/>
              <a:gd name="T52" fmla="*/ 48 w 96"/>
              <a:gd name="T53" fmla="*/ 69 h 90"/>
              <a:gd name="T54" fmla="*/ 48 w 96"/>
              <a:gd name="T55" fmla="*/ 21 h 90"/>
              <a:gd name="T56" fmla="*/ 48 w 96"/>
              <a:gd name="T57" fmla="*/ 69 h 90"/>
              <a:gd name="T58" fmla="*/ 56 w 96"/>
              <a:gd name="T59" fmla="*/ 10 h 90"/>
              <a:gd name="T60" fmla="*/ 40 w 96"/>
              <a:gd name="T61" fmla="*/ 10 h 90"/>
              <a:gd name="T62" fmla="*/ 17 w 96"/>
              <a:gd name="T63" fmla="*/ 9 h 90"/>
              <a:gd name="T64" fmla="*/ 14 w 96"/>
              <a:gd name="T65" fmla="*/ 34 h 90"/>
              <a:gd name="T66" fmla="*/ 0 w 96"/>
              <a:gd name="T67" fmla="*/ 45 h 90"/>
              <a:gd name="T68" fmla="*/ 14 w 96"/>
              <a:gd name="T69" fmla="*/ 56 h 90"/>
              <a:gd name="T70" fmla="*/ 17 w 96"/>
              <a:gd name="T71" fmla="*/ 82 h 90"/>
              <a:gd name="T72" fmla="*/ 40 w 96"/>
              <a:gd name="T73" fmla="*/ 80 h 90"/>
              <a:gd name="T74" fmla="*/ 56 w 96"/>
              <a:gd name="T75" fmla="*/ 80 h 90"/>
              <a:gd name="T76" fmla="*/ 79 w 96"/>
              <a:gd name="T77" fmla="*/ 82 h 90"/>
              <a:gd name="T78" fmla="*/ 82 w 96"/>
              <a:gd name="T79" fmla="*/ 56 h 90"/>
              <a:gd name="T80" fmla="*/ 96 w 96"/>
              <a:gd name="T81" fmla="*/ 45 h 90"/>
              <a:gd name="T82" fmla="*/ 82 w 96"/>
              <a:gd name="T83" fmla="*/ 34 h 90"/>
              <a:gd name="T84" fmla="*/ 79 w 96"/>
              <a:gd name="T85" fmla="*/ 8 h 90"/>
              <a:gd name="T86" fmla="*/ 48 w 96"/>
              <a:gd name="T87" fmla="*/ 65 h 90"/>
              <a:gd name="T88" fmla="*/ 48 w 96"/>
              <a:gd name="T89" fmla="*/ 25 h 90"/>
              <a:gd name="T90" fmla="*/ 48 w 96"/>
              <a:gd name="T91" fmla="*/ 65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6" h="90">
                <a:moveTo>
                  <a:pt x="65" y="5"/>
                </a:moveTo>
                <a:cubicBezTo>
                  <a:pt x="69" y="6"/>
                  <a:pt x="72" y="8"/>
                  <a:pt x="74" y="10"/>
                </a:cubicBezTo>
                <a:cubicBezTo>
                  <a:pt x="71" y="19"/>
                  <a:pt x="71" y="19"/>
                  <a:pt x="71" y="19"/>
                </a:cubicBezTo>
                <a:cubicBezTo>
                  <a:pt x="70" y="21"/>
                  <a:pt x="70" y="21"/>
                  <a:pt x="70" y="21"/>
                </a:cubicBezTo>
                <a:cubicBezTo>
                  <a:pt x="72" y="23"/>
                  <a:pt x="72" y="23"/>
                  <a:pt x="72" y="23"/>
                </a:cubicBezTo>
                <a:cubicBezTo>
                  <a:pt x="75" y="27"/>
                  <a:pt x="77" y="31"/>
                  <a:pt x="79" y="35"/>
                </a:cubicBezTo>
                <a:cubicBezTo>
                  <a:pt x="79" y="38"/>
                  <a:pt x="79" y="38"/>
                  <a:pt x="79" y="38"/>
                </a:cubicBezTo>
                <a:cubicBezTo>
                  <a:pt x="82" y="38"/>
                  <a:pt x="82" y="38"/>
                  <a:pt x="82" y="38"/>
                </a:cubicBezTo>
                <a:cubicBezTo>
                  <a:pt x="92" y="40"/>
                  <a:pt x="92" y="40"/>
                  <a:pt x="92" y="40"/>
                </a:cubicBezTo>
                <a:cubicBezTo>
                  <a:pt x="92" y="42"/>
                  <a:pt x="92" y="43"/>
                  <a:pt x="92" y="45"/>
                </a:cubicBezTo>
                <a:cubicBezTo>
                  <a:pt x="92" y="47"/>
                  <a:pt x="92" y="48"/>
                  <a:pt x="92" y="50"/>
                </a:cubicBezTo>
                <a:cubicBezTo>
                  <a:pt x="82" y="52"/>
                  <a:pt x="82" y="52"/>
                  <a:pt x="82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55"/>
                  <a:pt x="79" y="55"/>
                  <a:pt x="79" y="55"/>
                </a:cubicBezTo>
                <a:cubicBezTo>
                  <a:pt x="77" y="59"/>
                  <a:pt x="75" y="63"/>
                  <a:pt x="72" y="67"/>
                </a:cubicBezTo>
                <a:cubicBezTo>
                  <a:pt x="70" y="69"/>
                  <a:pt x="70" y="69"/>
                  <a:pt x="70" y="69"/>
                </a:cubicBezTo>
                <a:cubicBezTo>
                  <a:pt x="71" y="71"/>
                  <a:pt x="71" y="71"/>
                  <a:pt x="71" y="71"/>
                </a:cubicBezTo>
                <a:cubicBezTo>
                  <a:pt x="74" y="80"/>
                  <a:pt x="74" y="80"/>
                  <a:pt x="74" y="80"/>
                </a:cubicBezTo>
                <a:cubicBezTo>
                  <a:pt x="72" y="82"/>
                  <a:pt x="69" y="84"/>
                  <a:pt x="65" y="85"/>
                </a:cubicBezTo>
                <a:cubicBezTo>
                  <a:pt x="59" y="78"/>
                  <a:pt x="59" y="78"/>
                  <a:pt x="59" y="78"/>
                </a:cubicBezTo>
                <a:cubicBezTo>
                  <a:pt x="57" y="76"/>
                  <a:pt x="57" y="76"/>
                  <a:pt x="57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3" y="77"/>
                  <a:pt x="50" y="77"/>
                  <a:pt x="48" y="77"/>
                </a:cubicBezTo>
                <a:cubicBezTo>
                  <a:pt x="46" y="77"/>
                  <a:pt x="43" y="77"/>
                  <a:pt x="41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37" y="78"/>
                  <a:pt x="37" y="78"/>
                  <a:pt x="37" y="78"/>
                </a:cubicBezTo>
                <a:cubicBezTo>
                  <a:pt x="31" y="85"/>
                  <a:pt x="31" y="85"/>
                  <a:pt x="31" y="85"/>
                </a:cubicBezTo>
                <a:cubicBezTo>
                  <a:pt x="27" y="84"/>
                  <a:pt x="25" y="82"/>
                  <a:pt x="22" y="80"/>
                </a:cubicBezTo>
                <a:cubicBezTo>
                  <a:pt x="25" y="71"/>
                  <a:pt x="25" y="71"/>
                  <a:pt x="25" y="71"/>
                </a:cubicBezTo>
                <a:cubicBezTo>
                  <a:pt x="26" y="69"/>
                  <a:pt x="26" y="69"/>
                  <a:pt x="26" y="69"/>
                </a:cubicBezTo>
                <a:cubicBezTo>
                  <a:pt x="24" y="67"/>
                  <a:pt x="24" y="67"/>
                  <a:pt x="24" y="67"/>
                </a:cubicBezTo>
                <a:cubicBezTo>
                  <a:pt x="21" y="63"/>
                  <a:pt x="19" y="59"/>
                  <a:pt x="17" y="55"/>
                </a:cubicBezTo>
                <a:cubicBezTo>
                  <a:pt x="17" y="52"/>
                  <a:pt x="17" y="52"/>
                  <a:pt x="17" y="52"/>
                </a:cubicBezTo>
                <a:cubicBezTo>
                  <a:pt x="14" y="52"/>
                  <a:pt x="14" y="52"/>
                  <a:pt x="14" y="52"/>
                </a:cubicBezTo>
                <a:cubicBezTo>
                  <a:pt x="4" y="50"/>
                  <a:pt x="4" y="50"/>
                  <a:pt x="4" y="50"/>
                </a:cubicBezTo>
                <a:cubicBezTo>
                  <a:pt x="4" y="48"/>
                  <a:pt x="4" y="47"/>
                  <a:pt x="4" y="45"/>
                </a:cubicBezTo>
                <a:cubicBezTo>
                  <a:pt x="4" y="43"/>
                  <a:pt x="4" y="42"/>
                  <a:pt x="4" y="40"/>
                </a:cubicBezTo>
                <a:cubicBezTo>
                  <a:pt x="14" y="38"/>
                  <a:pt x="14" y="38"/>
                  <a:pt x="14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5"/>
                  <a:pt x="17" y="35"/>
                  <a:pt x="17" y="35"/>
                </a:cubicBezTo>
                <a:cubicBezTo>
                  <a:pt x="19" y="31"/>
                  <a:pt x="21" y="27"/>
                  <a:pt x="24" y="23"/>
                </a:cubicBezTo>
                <a:cubicBezTo>
                  <a:pt x="26" y="21"/>
                  <a:pt x="26" y="21"/>
                  <a:pt x="26" y="21"/>
                </a:cubicBezTo>
                <a:cubicBezTo>
                  <a:pt x="25" y="19"/>
                  <a:pt x="25" y="19"/>
                  <a:pt x="25" y="19"/>
                </a:cubicBezTo>
                <a:cubicBezTo>
                  <a:pt x="22" y="10"/>
                  <a:pt x="22" y="10"/>
                  <a:pt x="22" y="10"/>
                </a:cubicBezTo>
                <a:cubicBezTo>
                  <a:pt x="24" y="8"/>
                  <a:pt x="27" y="6"/>
                  <a:pt x="31" y="5"/>
                </a:cubicBezTo>
                <a:cubicBezTo>
                  <a:pt x="37" y="12"/>
                  <a:pt x="37" y="12"/>
                  <a:pt x="37" y="12"/>
                </a:cubicBezTo>
                <a:cubicBezTo>
                  <a:pt x="39" y="14"/>
                  <a:pt x="39" y="14"/>
                  <a:pt x="39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3" y="13"/>
                  <a:pt x="46" y="13"/>
                  <a:pt x="48" y="13"/>
                </a:cubicBezTo>
                <a:cubicBezTo>
                  <a:pt x="50" y="13"/>
                  <a:pt x="53" y="13"/>
                  <a:pt x="55" y="14"/>
                </a:cubicBezTo>
                <a:cubicBezTo>
                  <a:pt x="57" y="14"/>
                  <a:pt x="57" y="14"/>
                  <a:pt x="57" y="14"/>
                </a:cubicBezTo>
                <a:cubicBezTo>
                  <a:pt x="59" y="12"/>
                  <a:pt x="59" y="12"/>
                  <a:pt x="59" y="12"/>
                </a:cubicBezTo>
                <a:cubicBezTo>
                  <a:pt x="65" y="5"/>
                  <a:pt x="65" y="5"/>
                  <a:pt x="65" y="5"/>
                </a:cubicBezTo>
                <a:moveTo>
                  <a:pt x="48" y="69"/>
                </a:moveTo>
                <a:cubicBezTo>
                  <a:pt x="61" y="69"/>
                  <a:pt x="72" y="58"/>
                  <a:pt x="72" y="45"/>
                </a:cubicBezTo>
                <a:cubicBezTo>
                  <a:pt x="72" y="32"/>
                  <a:pt x="61" y="21"/>
                  <a:pt x="48" y="21"/>
                </a:cubicBezTo>
                <a:cubicBezTo>
                  <a:pt x="35" y="21"/>
                  <a:pt x="24" y="32"/>
                  <a:pt x="24" y="45"/>
                </a:cubicBezTo>
                <a:cubicBezTo>
                  <a:pt x="24" y="58"/>
                  <a:pt x="35" y="69"/>
                  <a:pt x="48" y="69"/>
                </a:cubicBezTo>
                <a:moveTo>
                  <a:pt x="64" y="0"/>
                </a:moveTo>
                <a:cubicBezTo>
                  <a:pt x="56" y="10"/>
                  <a:pt x="56" y="10"/>
                  <a:pt x="56" y="10"/>
                </a:cubicBezTo>
                <a:cubicBezTo>
                  <a:pt x="53" y="9"/>
                  <a:pt x="51" y="9"/>
                  <a:pt x="48" y="9"/>
                </a:cubicBezTo>
                <a:cubicBezTo>
                  <a:pt x="45" y="9"/>
                  <a:pt x="43" y="9"/>
                  <a:pt x="40" y="10"/>
                </a:cubicBezTo>
                <a:cubicBezTo>
                  <a:pt x="32" y="0"/>
                  <a:pt x="32" y="0"/>
                  <a:pt x="32" y="0"/>
                </a:cubicBezTo>
                <a:cubicBezTo>
                  <a:pt x="26" y="2"/>
                  <a:pt x="21" y="5"/>
                  <a:pt x="17" y="9"/>
                </a:cubicBezTo>
                <a:cubicBezTo>
                  <a:pt x="21" y="21"/>
                  <a:pt x="21" y="21"/>
                  <a:pt x="21" y="21"/>
                </a:cubicBezTo>
                <a:cubicBezTo>
                  <a:pt x="18" y="24"/>
                  <a:pt x="15" y="29"/>
                  <a:pt x="14" y="34"/>
                </a:cubicBezTo>
                <a:cubicBezTo>
                  <a:pt x="1" y="36"/>
                  <a:pt x="1" y="36"/>
                  <a:pt x="1" y="36"/>
                </a:cubicBezTo>
                <a:cubicBezTo>
                  <a:pt x="0" y="39"/>
                  <a:pt x="0" y="42"/>
                  <a:pt x="0" y="45"/>
                </a:cubicBezTo>
                <a:cubicBezTo>
                  <a:pt x="0" y="48"/>
                  <a:pt x="0" y="51"/>
                  <a:pt x="1" y="54"/>
                </a:cubicBezTo>
                <a:cubicBezTo>
                  <a:pt x="14" y="56"/>
                  <a:pt x="14" y="56"/>
                  <a:pt x="14" y="56"/>
                </a:cubicBezTo>
                <a:cubicBezTo>
                  <a:pt x="15" y="61"/>
                  <a:pt x="18" y="66"/>
                  <a:pt x="21" y="69"/>
                </a:cubicBezTo>
                <a:cubicBezTo>
                  <a:pt x="17" y="82"/>
                  <a:pt x="17" y="82"/>
                  <a:pt x="17" y="82"/>
                </a:cubicBezTo>
                <a:cubicBezTo>
                  <a:pt x="21" y="85"/>
                  <a:pt x="26" y="88"/>
                  <a:pt x="32" y="90"/>
                </a:cubicBezTo>
                <a:cubicBezTo>
                  <a:pt x="40" y="80"/>
                  <a:pt x="40" y="80"/>
                  <a:pt x="40" y="80"/>
                </a:cubicBezTo>
                <a:cubicBezTo>
                  <a:pt x="43" y="81"/>
                  <a:pt x="45" y="81"/>
                  <a:pt x="48" y="81"/>
                </a:cubicBezTo>
                <a:cubicBezTo>
                  <a:pt x="51" y="81"/>
                  <a:pt x="53" y="81"/>
                  <a:pt x="56" y="80"/>
                </a:cubicBezTo>
                <a:cubicBezTo>
                  <a:pt x="64" y="90"/>
                  <a:pt x="64" y="90"/>
                  <a:pt x="64" y="90"/>
                </a:cubicBezTo>
                <a:cubicBezTo>
                  <a:pt x="70" y="88"/>
                  <a:pt x="75" y="85"/>
                  <a:pt x="79" y="82"/>
                </a:cubicBezTo>
                <a:cubicBezTo>
                  <a:pt x="75" y="69"/>
                  <a:pt x="75" y="69"/>
                  <a:pt x="75" y="69"/>
                </a:cubicBezTo>
                <a:cubicBezTo>
                  <a:pt x="78" y="66"/>
                  <a:pt x="81" y="61"/>
                  <a:pt x="82" y="56"/>
                </a:cubicBezTo>
                <a:cubicBezTo>
                  <a:pt x="95" y="54"/>
                  <a:pt x="95" y="54"/>
                  <a:pt x="95" y="54"/>
                </a:cubicBezTo>
                <a:cubicBezTo>
                  <a:pt x="96" y="51"/>
                  <a:pt x="96" y="48"/>
                  <a:pt x="96" y="45"/>
                </a:cubicBezTo>
                <a:cubicBezTo>
                  <a:pt x="96" y="42"/>
                  <a:pt x="96" y="39"/>
                  <a:pt x="95" y="36"/>
                </a:cubicBezTo>
                <a:cubicBezTo>
                  <a:pt x="82" y="34"/>
                  <a:pt x="82" y="34"/>
                  <a:pt x="82" y="34"/>
                </a:cubicBezTo>
                <a:cubicBezTo>
                  <a:pt x="81" y="29"/>
                  <a:pt x="78" y="24"/>
                  <a:pt x="75" y="21"/>
                </a:cubicBezTo>
                <a:cubicBezTo>
                  <a:pt x="79" y="8"/>
                  <a:pt x="79" y="8"/>
                  <a:pt x="79" y="8"/>
                </a:cubicBezTo>
                <a:cubicBezTo>
                  <a:pt x="75" y="5"/>
                  <a:pt x="70" y="2"/>
                  <a:pt x="64" y="0"/>
                </a:cubicBezTo>
                <a:close/>
                <a:moveTo>
                  <a:pt x="48" y="65"/>
                </a:moveTo>
                <a:cubicBezTo>
                  <a:pt x="37" y="65"/>
                  <a:pt x="28" y="56"/>
                  <a:pt x="28" y="45"/>
                </a:cubicBezTo>
                <a:cubicBezTo>
                  <a:pt x="28" y="34"/>
                  <a:pt x="37" y="25"/>
                  <a:pt x="48" y="25"/>
                </a:cubicBezTo>
                <a:cubicBezTo>
                  <a:pt x="59" y="25"/>
                  <a:pt x="68" y="34"/>
                  <a:pt x="68" y="45"/>
                </a:cubicBezTo>
                <a:cubicBezTo>
                  <a:pt x="68" y="56"/>
                  <a:pt x="59" y="65"/>
                  <a:pt x="48" y="65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75236" y="2258775"/>
            <a:ext cx="320981" cy="452564"/>
          </a:xfrm>
          <a:custGeom>
            <a:avLst/>
            <a:gdLst>
              <a:gd name="T0" fmla="*/ 20 w 68"/>
              <a:gd name="T1" fmla="*/ 12 h 96"/>
              <a:gd name="T2" fmla="*/ 20 w 68"/>
              <a:gd name="T3" fmla="*/ 29 h 96"/>
              <a:gd name="T4" fmla="*/ 20 w 68"/>
              <a:gd name="T5" fmla="*/ 40 h 96"/>
              <a:gd name="T6" fmla="*/ 20 w 68"/>
              <a:gd name="T7" fmla="*/ 72 h 96"/>
              <a:gd name="T8" fmla="*/ 12 w 68"/>
              <a:gd name="T9" fmla="*/ 76 h 96"/>
              <a:gd name="T10" fmla="*/ 11 w 68"/>
              <a:gd name="T11" fmla="*/ 76 h 96"/>
              <a:gd name="T12" fmla="*/ 0 w 68"/>
              <a:gd name="T13" fmla="*/ 86 h 96"/>
              <a:gd name="T14" fmla="*/ 12 w 68"/>
              <a:gd name="T15" fmla="*/ 96 h 96"/>
              <a:gd name="T16" fmla="*/ 24 w 68"/>
              <a:gd name="T17" fmla="*/ 86 h 96"/>
              <a:gd name="T18" fmla="*/ 24 w 68"/>
              <a:gd name="T19" fmla="*/ 86 h 96"/>
              <a:gd name="T20" fmla="*/ 24 w 68"/>
              <a:gd name="T21" fmla="*/ 86 h 96"/>
              <a:gd name="T22" fmla="*/ 24 w 68"/>
              <a:gd name="T23" fmla="*/ 39 h 96"/>
              <a:gd name="T24" fmla="*/ 64 w 68"/>
              <a:gd name="T25" fmla="*/ 29 h 96"/>
              <a:gd name="T26" fmla="*/ 64 w 68"/>
              <a:gd name="T27" fmla="*/ 62 h 96"/>
              <a:gd name="T28" fmla="*/ 56 w 68"/>
              <a:gd name="T29" fmla="*/ 66 h 96"/>
              <a:gd name="T30" fmla="*/ 44 w 68"/>
              <a:gd name="T31" fmla="*/ 76 h 96"/>
              <a:gd name="T32" fmla="*/ 56 w 68"/>
              <a:gd name="T33" fmla="*/ 86 h 96"/>
              <a:gd name="T34" fmla="*/ 68 w 68"/>
              <a:gd name="T35" fmla="*/ 76 h 96"/>
              <a:gd name="T36" fmla="*/ 68 w 68"/>
              <a:gd name="T37" fmla="*/ 76 h 96"/>
              <a:gd name="T38" fmla="*/ 68 w 68"/>
              <a:gd name="T39" fmla="*/ 76 h 96"/>
              <a:gd name="T40" fmla="*/ 68 w 68"/>
              <a:gd name="T41" fmla="*/ 28 h 96"/>
              <a:gd name="T42" fmla="*/ 68 w 68"/>
              <a:gd name="T43" fmla="*/ 19 h 96"/>
              <a:gd name="T44" fmla="*/ 68 w 68"/>
              <a:gd name="T45" fmla="*/ 0 h 96"/>
              <a:gd name="T46" fmla="*/ 20 w 68"/>
              <a:gd name="T47" fmla="*/ 12 h 96"/>
              <a:gd name="T48" fmla="*/ 12 w 68"/>
              <a:gd name="T49" fmla="*/ 92 h 96"/>
              <a:gd name="T50" fmla="*/ 4 w 68"/>
              <a:gd name="T51" fmla="*/ 86 h 96"/>
              <a:gd name="T52" fmla="*/ 12 w 68"/>
              <a:gd name="T53" fmla="*/ 80 h 96"/>
              <a:gd name="T54" fmla="*/ 20 w 68"/>
              <a:gd name="T55" fmla="*/ 86 h 96"/>
              <a:gd name="T56" fmla="*/ 12 w 68"/>
              <a:gd name="T57" fmla="*/ 92 h 96"/>
              <a:gd name="T58" fmla="*/ 56 w 68"/>
              <a:gd name="T59" fmla="*/ 82 h 96"/>
              <a:gd name="T60" fmla="*/ 48 w 68"/>
              <a:gd name="T61" fmla="*/ 76 h 96"/>
              <a:gd name="T62" fmla="*/ 56 w 68"/>
              <a:gd name="T63" fmla="*/ 70 h 96"/>
              <a:gd name="T64" fmla="*/ 64 w 68"/>
              <a:gd name="T65" fmla="*/ 76 h 96"/>
              <a:gd name="T66" fmla="*/ 56 w 68"/>
              <a:gd name="T67" fmla="*/ 82 h 96"/>
              <a:gd name="T68" fmla="*/ 64 w 68"/>
              <a:gd name="T69" fmla="*/ 25 h 96"/>
              <a:gd name="T70" fmla="*/ 24 w 68"/>
              <a:gd name="T71" fmla="*/ 35 h 96"/>
              <a:gd name="T72" fmla="*/ 24 w 68"/>
              <a:gd name="T73" fmla="*/ 29 h 96"/>
              <a:gd name="T74" fmla="*/ 24 w 68"/>
              <a:gd name="T75" fmla="*/ 15 h 96"/>
              <a:gd name="T76" fmla="*/ 64 w 68"/>
              <a:gd name="T77" fmla="*/ 5 h 96"/>
              <a:gd name="T78" fmla="*/ 64 w 68"/>
              <a:gd name="T79" fmla="*/ 19 h 96"/>
              <a:gd name="T80" fmla="*/ 64 w 68"/>
              <a:gd name="T81" fmla="*/ 2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8" h="96">
                <a:moveTo>
                  <a:pt x="20" y="12"/>
                </a:moveTo>
                <a:cubicBezTo>
                  <a:pt x="20" y="29"/>
                  <a:pt x="20" y="29"/>
                  <a:pt x="20" y="29"/>
                </a:cubicBezTo>
                <a:cubicBezTo>
                  <a:pt x="20" y="29"/>
                  <a:pt x="20" y="34"/>
                  <a:pt x="20" y="40"/>
                </a:cubicBezTo>
                <a:cubicBezTo>
                  <a:pt x="20" y="52"/>
                  <a:pt x="20" y="71"/>
                  <a:pt x="20" y="72"/>
                </a:cubicBezTo>
                <a:cubicBezTo>
                  <a:pt x="20" y="73"/>
                  <a:pt x="19" y="76"/>
                  <a:pt x="12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5" y="77"/>
                  <a:pt x="0" y="81"/>
                  <a:pt x="0" y="86"/>
                </a:cubicBezTo>
                <a:cubicBezTo>
                  <a:pt x="0" y="92"/>
                  <a:pt x="5" y="96"/>
                  <a:pt x="12" y="96"/>
                </a:cubicBezTo>
                <a:cubicBezTo>
                  <a:pt x="19" y="96"/>
                  <a:pt x="24" y="92"/>
                  <a:pt x="24" y="86"/>
                </a:cubicBezTo>
                <a:cubicBezTo>
                  <a:pt x="24" y="86"/>
                  <a:pt x="24" y="86"/>
                  <a:pt x="24" y="86"/>
                </a:cubicBezTo>
                <a:cubicBezTo>
                  <a:pt x="24" y="86"/>
                  <a:pt x="24" y="86"/>
                  <a:pt x="24" y="86"/>
                </a:cubicBezTo>
                <a:cubicBezTo>
                  <a:pt x="24" y="39"/>
                  <a:pt x="24" y="39"/>
                  <a:pt x="24" y="3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1"/>
                  <a:pt x="64" y="61"/>
                  <a:pt x="64" y="62"/>
                </a:cubicBezTo>
                <a:cubicBezTo>
                  <a:pt x="64" y="63"/>
                  <a:pt x="63" y="66"/>
                  <a:pt x="56" y="66"/>
                </a:cubicBezTo>
                <a:cubicBezTo>
                  <a:pt x="49" y="66"/>
                  <a:pt x="44" y="70"/>
                  <a:pt x="44" y="76"/>
                </a:cubicBezTo>
                <a:cubicBezTo>
                  <a:pt x="44" y="82"/>
                  <a:pt x="49" y="86"/>
                  <a:pt x="56" y="86"/>
                </a:cubicBezTo>
                <a:cubicBezTo>
                  <a:pt x="63" y="86"/>
                  <a:pt x="68" y="82"/>
                  <a:pt x="68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28"/>
                  <a:pt x="68" y="28"/>
                  <a:pt x="68" y="28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0"/>
                  <a:pt x="68" y="0"/>
                  <a:pt x="68" y="0"/>
                </a:cubicBezTo>
                <a:lnTo>
                  <a:pt x="20" y="12"/>
                </a:lnTo>
                <a:close/>
                <a:moveTo>
                  <a:pt x="12" y="92"/>
                </a:moveTo>
                <a:cubicBezTo>
                  <a:pt x="8" y="92"/>
                  <a:pt x="4" y="89"/>
                  <a:pt x="4" y="86"/>
                </a:cubicBezTo>
                <a:cubicBezTo>
                  <a:pt x="4" y="83"/>
                  <a:pt x="8" y="80"/>
                  <a:pt x="12" y="80"/>
                </a:cubicBezTo>
                <a:cubicBezTo>
                  <a:pt x="16" y="80"/>
                  <a:pt x="20" y="83"/>
                  <a:pt x="20" y="86"/>
                </a:cubicBezTo>
                <a:cubicBezTo>
                  <a:pt x="20" y="89"/>
                  <a:pt x="16" y="92"/>
                  <a:pt x="12" y="92"/>
                </a:cubicBezTo>
                <a:close/>
                <a:moveTo>
                  <a:pt x="56" y="82"/>
                </a:moveTo>
                <a:cubicBezTo>
                  <a:pt x="52" y="82"/>
                  <a:pt x="48" y="79"/>
                  <a:pt x="48" y="76"/>
                </a:cubicBezTo>
                <a:cubicBezTo>
                  <a:pt x="48" y="73"/>
                  <a:pt x="52" y="70"/>
                  <a:pt x="56" y="70"/>
                </a:cubicBezTo>
                <a:cubicBezTo>
                  <a:pt x="60" y="70"/>
                  <a:pt x="64" y="73"/>
                  <a:pt x="64" y="76"/>
                </a:cubicBezTo>
                <a:cubicBezTo>
                  <a:pt x="64" y="79"/>
                  <a:pt x="60" y="82"/>
                  <a:pt x="56" y="82"/>
                </a:cubicBezTo>
                <a:close/>
                <a:moveTo>
                  <a:pt x="64" y="25"/>
                </a:moveTo>
                <a:cubicBezTo>
                  <a:pt x="24" y="35"/>
                  <a:pt x="24" y="35"/>
                  <a:pt x="24" y="35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15"/>
                  <a:pt x="24" y="15"/>
                  <a:pt x="24" y="15"/>
                </a:cubicBezTo>
                <a:cubicBezTo>
                  <a:pt x="64" y="5"/>
                  <a:pt x="64" y="5"/>
                  <a:pt x="64" y="5"/>
                </a:cubicBezTo>
                <a:cubicBezTo>
                  <a:pt x="64" y="19"/>
                  <a:pt x="64" y="19"/>
                  <a:pt x="64" y="19"/>
                </a:cubicBezTo>
                <a:cubicBezTo>
                  <a:pt x="64" y="19"/>
                  <a:pt x="64" y="22"/>
                  <a:pt x="64" y="25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08" name="Group 207出自【趣你的PPT】(微信:qunideppt)：最优质的PPT资源库"/>
          <p:cNvGrpSpPr/>
          <p:nvPr/>
        </p:nvGrpSpPr>
        <p:grpSpPr>
          <a:xfrm>
            <a:off x="7244473" y="2334535"/>
            <a:ext cx="452562" cy="301044"/>
            <a:chOff x="5856428" y="1162433"/>
            <a:chExt cx="410061" cy="272772"/>
          </a:xfrm>
          <a:solidFill>
            <a:srgbClr val="3363C8"/>
          </a:solidFill>
        </p:grpSpPr>
        <p:sp>
          <p:nvSpPr>
            <p:cNvPr id="2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56428" y="1162433"/>
              <a:ext cx="307094" cy="272772"/>
            </a:xfrm>
            <a:custGeom>
              <a:avLst/>
              <a:gdLst>
                <a:gd name="T0" fmla="*/ 0 w 170"/>
                <a:gd name="T1" fmla="*/ 151 h 151"/>
                <a:gd name="T2" fmla="*/ 170 w 170"/>
                <a:gd name="T3" fmla="*/ 151 h 151"/>
                <a:gd name="T4" fmla="*/ 170 w 170"/>
                <a:gd name="T5" fmla="*/ 0 h 151"/>
                <a:gd name="T6" fmla="*/ 0 w 170"/>
                <a:gd name="T7" fmla="*/ 0 h 151"/>
                <a:gd name="T8" fmla="*/ 0 w 170"/>
                <a:gd name="T9" fmla="*/ 151 h 151"/>
                <a:gd name="T10" fmla="*/ 9 w 170"/>
                <a:gd name="T11" fmla="*/ 9 h 151"/>
                <a:gd name="T12" fmla="*/ 161 w 170"/>
                <a:gd name="T13" fmla="*/ 9 h 151"/>
                <a:gd name="T14" fmla="*/ 161 w 170"/>
                <a:gd name="T15" fmla="*/ 142 h 151"/>
                <a:gd name="T16" fmla="*/ 9 w 170"/>
                <a:gd name="T17" fmla="*/ 142 h 151"/>
                <a:gd name="T18" fmla="*/ 9 w 170"/>
                <a:gd name="T19" fmla="*/ 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51">
                  <a:moveTo>
                    <a:pt x="0" y="151"/>
                  </a:moveTo>
                  <a:lnTo>
                    <a:pt x="170" y="151"/>
                  </a:lnTo>
                  <a:lnTo>
                    <a:pt x="170" y="0"/>
                  </a:lnTo>
                  <a:lnTo>
                    <a:pt x="0" y="0"/>
                  </a:lnTo>
                  <a:lnTo>
                    <a:pt x="0" y="151"/>
                  </a:lnTo>
                  <a:close/>
                  <a:moveTo>
                    <a:pt x="9" y="9"/>
                  </a:moveTo>
                  <a:lnTo>
                    <a:pt x="161" y="9"/>
                  </a:lnTo>
                  <a:lnTo>
                    <a:pt x="161" y="142"/>
                  </a:lnTo>
                  <a:lnTo>
                    <a:pt x="9" y="142"/>
                  </a:lnTo>
                  <a:lnTo>
                    <a:pt x="9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97844" y="1196755"/>
              <a:ext cx="68645" cy="204128"/>
            </a:xfrm>
            <a:custGeom>
              <a:avLst/>
              <a:gdLst>
                <a:gd name="T0" fmla="*/ 0 w 38"/>
                <a:gd name="T1" fmla="*/ 38 h 113"/>
                <a:gd name="T2" fmla="*/ 0 w 38"/>
                <a:gd name="T3" fmla="*/ 75 h 113"/>
                <a:gd name="T4" fmla="*/ 38 w 38"/>
                <a:gd name="T5" fmla="*/ 113 h 113"/>
                <a:gd name="T6" fmla="*/ 38 w 38"/>
                <a:gd name="T7" fmla="*/ 0 h 113"/>
                <a:gd name="T8" fmla="*/ 0 w 38"/>
                <a:gd name="T9" fmla="*/ 38 h 113"/>
                <a:gd name="T10" fmla="*/ 29 w 38"/>
                <a:gd name="T11" fmla="*/ 90 h 113"/>
                <a:gd name="T12" fmla="*/ 10 w 38"/>
                <a:gd name="T13" fmla="*/ 71 h 113"/>
                <a:gd name="T14" fmla="*/ 10 w 38"/>
                <a:gd name="T15" fmla="*/ 42 h 113"/>
                <a:gd name="T16" fmla="*/ 29 w 38"/>
                <a:gd name="T17" fmla="*/ 23 h 113"/>
                <a:gd name="T18" fmla="*/ 29 w 38"/>
                <a:gd name="T19" fmla="*/ 9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13">
                  <a:moveTo>
                    <a:pt x="0" y="38"/>
                  </a:moveTo>
                  <a:lnTo>
                    <a:pt x="0" y="75"/>
                  </a:lnTo>
                  <a:lnTo>
                    <a:pt x="38" y="113"/>
                  </a:lnTo>
                  <a:lnTo>
                    <a:pt x="38" y="0"/>
                  </a:lnTo>
                  <a:lnTo>
                    <a:pt x="0" y="38"/>
                  </a:lnTo>
                  <a:close/>
                  <a:moveTo>
                    <a:pt x="29" y="90"/>
                  </a:moveTo>
                  <a:lnTo>
                    <a:pt x="10" y="71"/>
                  </a:lnTo>
                  <a:lnTo>
                    <a:pt x="10" y="42"/>
                  </a:lnTo>
                  <a:lnTo>
                    <a:pt x="29" y="23"/>
                  </a:lnTo>
                  <a:lnTo>
                    <a:pt x="29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90750" y="1196755"/>
              <a:ext cx="34323" cy="686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49596" y="2334535"/>
            <a:ext cx="454557" cy="301044"/>
          </a:xfrm>
          <a:custGeom>
            <a:avLst/>
            <a:gdLst>
              <a:gd name="T0" fmla="*/ 0 w 228"/>
              <a:gd name="T1" fmla="*/ 0 h 151"/>
              <a:gd name="T2" fmla="*/ 0 w 228"/>
              <a:gd name="T3" fmla="*/ 151 h 151"/>
              <a:gd name="T4" fmla="*/ 228 w 228"/>
              <a:gd name="T5" fmla="*/ 151 h 151"/>
              <a:gd name="T6" fmla="*/ 228 w 228"/>
              <a:gd name="T7" fmla="*/ 0 h 151"/>
              <a:gd name="T8" fmla="*/ 0 w 228"/>
              <a:gd name="T9" fmla="*/ 0 h 151"/>
              <a:gd name="T10" fmla="*/ 211 w 228"/>
              <a:gd name="T11" fmla="*/ 9 h 151"/>
              <a:gd name="T12" fmla="*/ 114 w 228"/>
              <a:gd name="T13" fmla="*/ 80 h 151"/>
              <a:gd name="T14" fmla="*/ 17 w 228"/>
              <a:gd name="T15" fmla="*/ 9 h 151"/>
              <a:gd name="T16" fmla="*/ 211 w 228"/>
              <a:gd name="T17" fmla="*/ 9 h 151"/>
              <a:gd name="T18" fmla="*/ 10 w 228"/>
              <a:gd name="T19" fmla="*/ 142 h 151"/>
              <a:gd name="T20" fmla="*/ 10 w 228"/>
              <a:gd name="T21" fmla="*/ 14 h 151"/>
              <a:gd name="T22" fmla="*/ 114 w 228"/>
              <a:gd name="T23" fmla="*/ 90 h 151"/>
              <a:gd name="T24" fmla="*/ 218 w 228"/>
              <a:gd name="T25" fmla="*/ 14 h 151"/>
              <a:gd name="T26" fmla="*/ 218 w 228"/>
              <a:gd name="T27" fmla="*/ 142 h 151"/>
              <a:gd name="T28" fmla="*/ 10 w 228"/>
              <a:gd name="T29" fmla="*/ 142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8" h="151">
                <a:moveTo>
                  <a:pt x="0" y="0"/>
                </a:moveTo>
                <a:lnTo>
                  <a:pt x="0" y="151"/>
                </a:lnTo>
                <a:lnTo>
                  <a:pt x="228" y="151"/>
                </a:lnTo>
                <a:lnTo>
                  <a:pt x="228" y="0"/>
                </a:lnTo>
                <a:lnTo>
                  <a:pt x="0" y="0"/>
                </a:lnTo>
                <a:close/>
                <a:moveTo>
                  <a:pt x="211" y="9"/>
                </a:moveTo>
                <a:lnTo>
                  <a:pt x="114" y="80"/>
                </a:lnTo>
                <a:lnTo>
                  <a:pt x="17" y="9"/>
                </a:lnTo>
                <a:lnTo>
                  <a:pt x="211" y="9"/>
                </a:lnTo>
                <a:close/>
                <a:moveTo>
                  <a:pt x="10" y="142"/>
                </a:moveTo>
                <a:lnTo>
                  <a:pt x="10" y="14"/>
                </a:lnTo>
                <a:lnTo>
                  <a:pt x="114" y="90"/>
                </a:lnTo>
                <a:lnTo>
                  <a:pt x="218" y="14"/>
                </a:lnTo>
                <a:lnTo>
                  <a:pt x="218" y="142"/>
                </a:lnTo>
                <a:lnTo>
                  <a:pt x="10" y="14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50173" y="3201781"/>
            <a:ext cx="416678" cy="338923"/>
          </a:xfrm>
          <a:custGeom>
            <a:avLst/>
            <a:gdLst>
              <a:gd name="T0" fmla="*/ 209 w 209"/>
              <a:gd name="T1" fmla="*/ 57 h 170"/>
              <a:gd name="T2" fmla="*/ 209 w 209"/>
              <a:gd name="T3" fmla="*/ 19 h 170"/>
              <a:gd name="T4" fmla="*/ 105 w 209"/>
              <a:gd name="T5" fmla="*/ 19 h 170"/>
              <a:gd name="T6" fmla="*/ 86 w 209"/>
              <a:gd name="T7" fmla="*/ 0 h 170"/>
              <a:gd name="T8" fmla="*/ 0 w 209"/>
              <a:gd name="T9" fmla="*/ 0 h 170"/>
              <a:gd name="T10" fmla="*/ 0 w 209"/>
              <a:gd name="T11" fmla="*/ 29 h 170"/>
              <a:gd name="T12" fmla="*/ 0 w 209"/>
              <a:gd name="T13" fmla="*/ 29 h 170"/>
              <a:gd name="T14" fmla="*/ 0 w 209"/>
              <a:gd name="T15" fmla="*/ 57 h 170"/>
              <a:gd name="T16" fmla="*/ 0 w 209"/>
              <a:gd name="T17" fmla="*/ 57 h 170"/>
              <a:gd name="T18" fmla="*/ 0 w 209"/>
              <a:gd name="T19" fmla="*/ 170 h 170"/>
              <a:gd name="T20" fmla="*/ 209 w 209"/>
              <a:gd name="T21" fmla="*/ 170 h 170"/>
              <a:gd name="T22" fmla="*/ 209 w 209"/>
              <a:gd name="T23" fmla="*/ 57 h 170"/>
              <a:gd name="T24" fmla="*/ 209 w 209"/>
              <a:gd name="T25" fmla="*/ 57 h 170"/>
              <a:gd name="T26" fmla="*/ 10 w 209"/>
              <a:gd name="T27" fmla="*/ 19 h 170"/>
              <a:gd name="T28" fmla="*/ 10 w 209"/>
              <a:gd name="T29" fmla="*/ 10 h 170"/>
              <a:gd name="T30" fmla="*/ 81 w 209"/>
              <a:gd name="T31" fmla="*/ 10 h 170"/>
              <a:gd name="T32" fmla="*/ 97 w 209"/>
              <a:gd name="T33" fmla="*/ 26 h 170"/>
              <a:gd name="T34" fmla="*/ 100 w 209"/>
              <a:gd name="T35" fmla="*/ 29 h 170"/>
              <a:gd name="T36" fmla="*/ 105 w 209"/>
              <a:gd name="T37" fmla="*/ 29 h 170"/>
              <a:gd name="T38" fmla="*/ 199 w 209"/>
              <a:gd name="T39" fmla="*/ 29 h 170"/>
              <a:gd name="T40" fmla="*/ 199 w 209"/>
              <a:gd name="T41" fmla="*/ 57 h 170"/>
              <a:gd name="T42" fmla="*/ 10 w 209"/>
              <a:gd name="T43" fmla="*/ 57 h 170"/>
              <a:gd name="T44" fmla="*/ 10 w 209"/>
              <a:gd name="T45" fmla="*/ 29 h 170"/>
              <a:gd name="T46" fmla="*/ 10 w 209"/>
              <a:gd name="T47" fmla="*/ 19 h 170"/>
              <a:gd name="T48" fmla="*/ 199 w 209"/>
              <a:gd name="T49" fmla="*/ 161 h 170"/>
              <a:gd name="T50" fmla="*/ 10 w 209"/>
              <a:gd name="T51" fmla="*/ 161 h 170"/>
              <a:gd name="T52" fmla="*/ 10 w 209"/>
              <a:gd name="T53" fmla="*/ 66 h 170"/>
              <a:gd name="T54" fmla="*/ 199 w 209"/>
              <a:gd name="T55" fmla="*/ 66 h 170"/>
              <a:gd name="T56" fmla="*/ 199 w 209"/>
              <a:gd name="T57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09" h="170">
                <a:moveTo>
                  <a:pt x="209" y="57"/>
                </a:moveTo>
                <a:lnTo>
                  <a:pt x="209" y="19"/>
                </a:lnTo>
                <a:lnTo>
                  <a:pt x="105" y="19"/>
                </a:lnTo>
                <a:lnTo>
                  <a:pt x="86" y="0"/>
                </a:lnTo>
                <a:lnTo>
                  <a:pt x="0" y="0"/>
                </a:lnTo>
                <a:lnTo>
                  <a:pt x="0" y="29"/>
                </a:lnTo>
                <a:lnTo>
                  <a:pt x="0" y="29"/>
                </a:lnTo>
                <a:lnTo>
                  <a:pt x="0" y="57"/>
                </a:lnTo>
                <a:lnTo>
                  <a:pt x="0" y="57"/>
                </a:lnTo>
                <a:lnTo>
                  <a:pt x="0" y="170"/>
                </a:lnTo>
                <a:lnTo>
                  <a:pt x="209" y="170"/>
                </a:lnTo>
                <a:lnTo>
                  <a:pt x="209" y="57"/>
                </a:lnTo>
                <a:lnTo>
                  <a:pt x="209" y="57"/>
                </a:lnTo>
                <a:close/>
                <a:moveTo>
                  <a:pt x="10" y="19"/>
                </a:moveTo>
                <a:lnTo>
                  <a:pt x="10" y="10"/>
                </a:lnTo>
                <a:lnTo>
                  <a:pt x="81" y="10"/>
                </a:lnTo>
                <a:lnTo>
                  <a:pt x="97" y="26"/>
                </a:lnTo>
                <a:lnTo>
                  <a:pt x="100" y="29"/>
                </a:lnTo>
                <a:lnTo>
                  <a:pt x="105" y="29"/>
                </a:lnTo>
                <a:lnTo>
                  <a:pt x="199" y="29"/>
                </a:lnTo>
                <a:lnTo>
                  <a:pt x="199" y="57"/>
                </a:lnTo>
                <a:lnTo>
                  <a:pt x="10" y="57"/>
                </a:lnTo>
                <a:lnTo>
                  <a:pt x="10" y="29"/>
                </a:lnTo>
                <a:lnTo>
                  <a:pt x="10" y="19"/>
                </a:lnTo>
                <a:close/>
                <a:moveTo>
                  <a:pt x="199" y="161"/>
                </a:moveTo>
                <a:lnTo>
                  <a:pt x="10" y="161"/>
                </a:lnTo>
                <a:lnTo>
                  <a:pt x="10" y="66"/>
                </a:lnTo>
                <a:lnTo>
                  <a:pt x="199" y="66"/>
                </a:lnTo>
                <a:lnTo>
                  <a:pt x="199" y="161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14" name="Group 213出自【趣你的PPT】(微信:qunideppt)：最优质的PPT资源库"/>
          <p:cNvGrpSpPr/>
          <p:nvPr/>
        </p:nvGrpSpPr>
        <p:grpSpPr>
          <a:xfrm>
            <a:off x="8225356" y="3163899"/>
            <a:ext cx="303037" cy="452564"/>
            <a:chOff x="6745195" y="1913910"/>
            <a:chExt cx="274578" cy="410062"/>
          </a:xfrm>
          <a:solidFill>
            <a:srgbClr val="3363C8"/>
          </a:solidFill>
        </p:grpSpPr>
        <p:sp>
          <p:nvSpPr>
            <p:cNvPr id="2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45195" y="1913910"/>
              <a:ext cx="274578" cy="410062"/>
            </a:xfrm>
            <a:custGeom>
              <a:avLst/>
              <a:gdLst>
                <a:gd name="T0" fmla="*/ 64 w 64"/>
                <a:gd name="T1" fmla="*/ 32 h 96"/>
                <a:gd name="T2" fmla="*/ 32 w 64"/>
                <a:gd name="T3" fmla="*/ 0 h 96"/>
                <a:gd name="T4" fmla="*/ 0 w 64"/>
                <a:gd name="T5" fmla="*/ 32 h 96"/>
                <a:gd name="T6" fmla="*/ 4 w 64"/>
                <a:gd name="T7" fmla="*/ 48 h 96"/>
                <a:gd name="T8" fmla="*/ 4 w 64"/>
                <a:gd name="T9" fmla="*/ 48 h 96"/>
                <a:gd name="T10" fmla="*/ 32 w 64"/>
                <a:gd name="T11" fmla="*/ 96 h 96"/>
                <a:gd name="T12" fmla="*/ 60 w 64"/>
                <a:gd name="T13" fmla="*/ 48 h 96"/>
                <a:gd name="T14" fmla="*/ 60 w 64"/>
                <a:gd name="T15" fmla="*/ 48 h 96"/>
                <a:gd name="T16" fmla="*/ 64 w 64"/>
                <a:gd name="T17" fmla="*/ 32 h 96"/>
                <a:gd name="T18" fmla="*/ 53 w 64"/>
                <a:gd name="T19" fmla="*/ 52 h 96"/>
                <a:gd name="T20" fmla="*/ 32 w 64"/>
                <a:gd name="T21" fmla="*/ 88 h 96"/>
                <a:gd name="T22" fmla="*/ 11 w 64"/>
                <a:gd name="T23" fmla="*/ 52 h 96"/>
                <a:gd name="T24" fmla="*/ 11 w 64"/>
                <a:gd name="T25" fmla="*/ 52 h 96"/>
                <a:gd name="T26" fmla="*/ 8 w 64"/>
                <a:gd name="T27" fmla="*/ 46 h 96"/>
                <a:gd name="T28" fmla="*/ 4 w 64"/>
                <a:gd name="T29" fmla="*/ 32 h 96"/>
                <a:gd name="T30" fmla="*/ 32 w 64"/>
                <a:gd name="T31" fmla="*/ 4 h 96"/>
                <a:gd name="T32" fmla="*/ 60 w 64"/>
                <a:gd name="T33" fmla="*/ 32 h 96"/>
                <a:gd name="T34" fmla="*/ 56 w 64"/>
                <a:gd name="T35" fmla="*/ 46 h 96"/>
                <a:gd name="T36" fmla="*/ 53 w 64"/>
                <a:gd name="T37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96">
                  <a:moveTo>
                    <a:pt x="64" y="32"/>
                  </a:moveTo>
                  <a:cubicBezTo>
                    <a:pt x="64" y="14"/>
                    <a:pt x="50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38"/>
                    <a:pt x="2" y="43"/>
                    <a:pt x="4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2" y="43"/>
                    <a:pt x="64" y="38"/>
                    <a:pt x="64" y="32"/>
                  </a:cubicBezTo>
                  <a:close/>
                  <a:moveTo>
                    <a:pt x="53" y="52"/>
                  </a:moveTo>
                  <a:cubicBezTo>
                    <a:pt x="32" y="88"/>
                    <a:pt x="32" y="88"/>
                    <a:pt x="32" y="88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5" y="42"/>
                    <a:pt x="4" y="37"/>
                    <a:pt x="4" y="32"/>
                  </a:cubicBezTo>
                  <a:cubicBezTo>
                    <a:pt x="4" y="17"/>
                    <a:pt x="17" y="4"/>
                    <a:pt x="32" y="4"/>
                  </a:cubicBezTo>
                  <a:cubicBezTo>
                    <a:pt x="47" y="4"/>
                    <a:pt x="60" y="17"/>
                    <a:pt x="60" y="32"/>
                  </a:cubicBezTo>
                  <a:cubicBezTo>
                    <a:pt x="60" y="37"/>
                    <a:pt x="59" y="42"/>
                    <a:pt x="56" y="46"/>
                  </a:cubicBezTo>
                  <a:cubicBezTo>
                    <a:pt x="53" y="52"/>
                    <a:pt x="53" y="52"/>
                    <a:pt x="53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97581" y="1957265"/>
              <a:ext cx="169805" cy="171612"/>
            </a:xfrm>
            <a:custGeom>
              <a:avLst/>
              <a:gdLst>
                <a:gd name="T0" fmla="*/ 20 w 40"/>
                <a:gd name="T1" fmla="*/ 0 h 40"/>
                <a:gd name="T2" fmla="*/ 0 w 40"/>
                <a:gd name="T3" fmla="*/ 20 h 40"/>
                <a:gd name="T4" fmla="*/ 20 w 40"/>
                <a:gd name="T5" fmla="*/ 40 h 40"/>
                <a:gd name="T6" fmla="*/ 40 w 40"/>
                <a:gd name="T7" fmla="*/ 20 h 40"/>
                <a:gd name="T8" fmla="*/ 20 w 40"/>
                <a:gd name="T9" fmla="*/ 0 h 40"/>
                <a:gd name="T10" fmla="*/ 20 w 40"/>
                <a:gd name="T11" fmla="*/ 36 h 40"/>
                <a:gd name="T12" fmla="*/ 4 w 40"/>
                <a:gd name="T13" fmla="*/ 20 h 40"/>
                <a:gd name="T14" fmla="*/ 20 w 40"/>
                <a:gd name="T15" fmla="*/ 4 h 40"/>
                <a:gd name="T16" fmla="*/ 36 w 40"/>
                <a:gd name="T17" fmla="*/ 20 h 40"/>
                <a:gd name="T18" fmla="*/ 20 w 40"/>
                <a:gd name="T1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lose/>
                  <a:moveTo>
                    <a:pt x="20" y="36"/>
                  </a:moveTo>
                  <a:cubicBezTo>
                    <a:pt x="11" y="36"/>
                    <a:pt x="4" y="29"/>
                    <a:pt x="4" y="20"/>
                  </a:cubicBezTo>
                  <a:cubicBezTo>
                    <a:pt x="4" y="11"/>
                    <a:pt x="11" y="4"/>
                    <a:pt x="20" y="4"/>
                  </a:cubicBezTo>
                  <a:cubicBezTo>
                    <a:pt x="29" y="4"/>
                    <a:pt x="36" y="11"/>
                    <a:pt x="36" y="20"/>
                  </a:cubicBezTo>
                  <a:cubicBezTo>
                    <a:pt x="36" y="29"/>
                    <a:pt x="29" y="36"/>
                    <a:pt x="2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17" name="Group 216出自【趣你的PPT】(微信:qunideppt)：最优质的PPT资源库"/>
          <p:cNvGrpSpPr/>
          <p:nvPr/>
        </p:nvGrpSpPr>
        <p:grpSpPr>
          <a:xfrm>
            <a:off x="1825687" y="4106904"/>
            <a:ext cx="416678" cy="416678"/>
            <a:chOff x="946533" y="2768355"/>
            <a:chExt cx="377546" cy="377546"/>
          </a:xfrm>
          <a:solidFill>
            <a:srgbClr val="3363C8"/>
          </a:solidFill>
        </p:grpSpPr>
        <p:sp>
          <p:nvSpPr>
            <p:cNvPr id="2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6533" y="2768355"/>
              <a:ext cx="171612" cy="377546"/>
            </a:xfrm>
            <a:custGeom>
              <a:avLst/>
              <a:gdLst>
                <a:gd name="T0" fmla="*/ 24 w 40"/>
                <a:gd name="T1" fmla="*/ 0 h 88"/>
                <a:gd name="T2" fmla="*/ 0 w 40"/>
                <a:gd name="T3" fmla="*/ 0 h 88"/>
                <a:gd name="T4" fmla="*/ 0 w 40"/>
                <a:gd name="T5" fmla="*/ 72 h 88"/>
                <a:gd name="T6" fmla="*/ 24 w 40"/>
                <a:gd name="T7" fmla="*/ 72 h 88"/>
                <a:gd name="T8" fmla="*/ 35 w 40"/>
                <a:gd name="T9" fmla="*/ 77 h 88"/>
                <a:gd name="T10" fmla="*/ 40 w 40"/>
                <a:gd name="T11" fmla="*/ 88 h 88"/>
                <a:gd name="T12" fmla="*/ 40 w 40"/>
                <a:gd name="T13" fmla="*/ 16 h 88"/>
                <a:gd name="T14" fmla="*/ 35 w 40"/>
                <a:gd name="T15" fmla="*/ 5 h 88"/>
                <a:gd name="T16" fmla="*/ 24 w 40"/>
                <a:gd name="T17" fmla="*/ 0 h 88"/>
                <a:gd name="T18" fmla="*/ 36 w 40"/>
                <a:gd name="T19" fmla="*/ 72 h 88"/>
                <a:gd name="T20" fmla="*/ 24 w 40"/>
                <a:gd name="T21" fmla="*/ 68 h 88"/>
                <a:gd name="T22" fmla="*/ 4 w 40"/>
                <a:gd name="T23" fmla="*/ 68 h 88"/>
                <a:gd name="T24" fmla="*/ 4 w 40"/>
                <a:gd name="T25" fmla="*/ 4 h 88"/>
                <a:gd name="T26" fmla="*/ 24 w 40"/>
                <a:gd name="T27" fmla="*/ 4 h 88"/>
                <a:gd name="T28" fmla="*/ 32 w 40"/>
                <a:gd name="T29" fmla="*/ 8 h 88"/>
                <a:gd name="T30" fmla="*/ 36 w 40"/>
                <a:gd name="T31" fmla="*/ 16 h 88"/>
                <a:gd name="T32" fmla="*/ 36 w 40"/>
                <a:gd name="T33" fmla="*/ 7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88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8" y="72"/>
                    <a:pt x="32" y="74"/>
                    <a:pt x="35" y="77"/>
                  </a:cubicBezTo>
                  <a:cubicBezTo>
                    <a:pt x="38" y="80"/>
                    <a:pt x="40" y="84"/>
                    <a:pt x="40" y="8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38" y="8"/>
                    <a:pt x="35" y="5"/>
                  </a:cubicBezTo>
                  <a:cubicBezTo>
                    <a:pt x="32" y="2"/>
                    <a:pt x="28" y="0"/>
                    <a:pt x="24" y="0"/>
                  </a:cubicBezTo>
                  <a:close/>
                  <a:moveTo>
                    <a:pt x="36" y="72"/>
                  </a:moveTo>
                  <a:cubicBezTo>
                    <a:pt x="33" y="69"/>
                    <a:pt x="28" y="68"/>
                    <a:pt x="2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7" y="4"/>
                    <a:pt x="30" y="5"/>
                    <a:pt x="32" y="8"/>
                  </a:cubicBezTo>
                  <a:cubicBezTo>
                    <a:pt x="35" y="10"/>
                    <a:pt x="36" y="13"/>
                    <a:pt x="36" y="16"/>
                  </a:cubicBezTo>
                  <a:lnTo>
                    <a:pt x="3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2467" y="2768355"/>
              <a:ext cx="171612" cy="377546"/>
            </a:xfrm>
            <a:custGeom>
              <a:avLst/>
              <a:gdLst>
                <a:gd name="T0" fmla="*/ 16 w 40"/>
                <a:gd name="T1" fmla="*/ 0 h 88"/>
                <a:gd name="T2" fmla="*/ 5 w 40"/>
                <a:gd name="T3" fmla="*/ 5 h 88"/>
                <a:gd name="T4" fmla="*/ 0 w 40"/>
                <a:gd name="T5" fmla="*/ 16 h 88"/>
                <a:gd name="T6" fmla="*/ 0 w 40"/>
                <a:gd name="T7" fmla="*/ 88 h 88"/>
                <a:gd name="T8" fmla="*/ 5 w 40"/>
                <a:gd name="T9" fmla="*/ 77 h 88"/>
                <a:gd name="T10" fmla="*/ 16 w 40"/>
                <a:gd name="T11" fmla="*/ 72 h 88"/>
                <a:gd name="T12" fmla="*/ 40 w 40"/>
                <a:gd name="T13" fmla="*/ 72 h 88"/>
                <a:gd name="T14" fmla="*/ 40 w 40"/>
                <a:gd name="T15" fmla="*/ 0 h 88"/>
                <a:gd name="T16" fmla="*/ 16 w 40"/>
                <a:gd name="T17" fmla="*/ 0 h 88"/>
                <a:gd name="T18" fmla="*/ 36 w 40"/>
                <a:gd name="T19" fmla="*/ 68 h 88"/>
                <a:gd name="T20" fmla="*/ 16 w 40"/>
                <a:gd name="T21" fmla="*/ 68 h 88"/>
                <a:gd name="T22" fmla="*/ 4 w 40"/>
                <a:gd name="T23" fmla="*/ 72 h 88"/>
                <a:gd name="T24" fmla="*/ 4 w 40"/>
                <a:gd name="T25" fmla="*/ 16 h 88"/>
                <a:gd name="T26" fmla="*/ 8 w 40"/>
                <a:gd name="T27" fmla="*/ 8 h 88"/>
                <a:gd name="T28" fmla="*/ 16 w 40"/>
                <a:gd name="T29" fmla="*/ 4 h 88"/>
                <a:gd name="T30" fmla="*/ 36 w 40"/>
                <a:gd name="T31" fmla="*/ 4 h 88"/>
                <a:gd name="T32" fmla="*/ 36 w 40"/>
                <a:gd name="T33" fmla="*/ 6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88">
                  <a:moveTo>
                    <a:pt x="16" y="0"/>
                  </a:moveTo>
                  <a:cubicBezTo>
                    <a:pt x="12" y="0"/>
                    <a:pt x="8" y="2"/>
                    <a:pt x="5" y="5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4"/>
                    <a:pt x="2" y="80"/>
                    <a:pt x="5" y="77"/>
                  </a:cubicBezTo>
                  <a:cubicBezTo>
                    <a:pt x="8" y="74"/>
                    <a:pt x="12" y="72"/>
                    <a:pt x="16" y="72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16" y="0"/>
                  </a:lnTo>
                  <a:close/>
                  <a:moveTo>
                    <a:pt x="36" y="68"/>
                  </a:move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7" y="69"/>
                    <a:pt x="4" y="72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3"/>
                    <a:pt x="5" y="10"/>
                    <a:pt x="8" y="8"/>
                  </a:cubicBezTo>
                  <a:cubicBezTo>
                    <a:pt x="10" y="5"/>
                    <a:pt x="13" y="4"/>
                    <a:pt x="16" y="4"/>
                  </a:cubicBezTo>
                  <a:cubicBezTo>
                    <a:pt x="36" y="4"/>
                    <a:pt x="36" y="4"/>
                    <a:pt x="36" y="4"/>
                  </a:cubicBezTo>
                  <a:lnTo>
                    <a:pt x="36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6983" y="4078993"/>
            <a:ext cx="484462" cy="434619"/>
          </a:xfrm>
          <a:custGeom>
            <a:avLst/>
            <a:gdLst>
              <a:gd name="T0" fmla="*/ 102 w 103"/>
              <a:gd name="T1" fmla="*/ 71 h 92"/>
              <a:gd name="T2" fmla="*/ 101 w 103"/>
              <a:gd name="T3" fmla="*/ 68 h 92"/>
              <a:gd name="T4" fmla="*/ 87 w 103"/>
              <a:gd name="T5" fmla="*/ 59 h 92"/>
              <a:gd name="T6" fmla="*/ 84 w 103"/>
              <a:gd name="T7" fmla="*/ 58 h 92"/>
              <a:gd name="T8" fmla="*/ 84 w 103"/>
              <a:gd name="T9" fmla="*/ 58 h 92"/>
              <a:gd name="T10" fmla="*/ 82 w 103"/>
              <a:gd name="T11" fmla="*/ 59 h 92"/>
              <a:gd name="T12" fmla="*/ 72 w 103"/>
              <a:gd name="T13" fmla="*/ 65 h 92"/>
              <a:gd name="T14" fmla="*/ 68 w 103"/>
              <a:gd name="T15" fmla="*/ 66 h 92"/>
              <a:gd name="T16" fmla="*/ 49 w 103"/>
              <a:gd name="T17" fmla="*/ 54 h 92"/>
              <a:gd name="T18" fmla="*/ 38 w 103"/>
              <a:gd name="T19" fmla="*/ 31 h 92"/>
              <a:gd name="T20" fmla="*/ 44 w 103"/>
              <a:gd name="T21" fmla="*/ 21 h 92"/>
              <a:gd name="T22" fmla="*/ 45 w 103"/>
              <a:gd name="T23" fmla="*/ 19 h 92"/>
              <a:gd name="T24" fmla="*/ 44 w 103"/>
              <a:gd name="T25" fmla="*/ 16 h 92"/>
              <a:gd name="T26" fmla="*/ 35 w 103"/>
              <a:gd name="T27" fmla="*/ 2 h 92"/>
              <a:gd name="T28" fmla="*/ 33 w 103"/>
              <a:gd name="T29" fmla="*/ 1 h 92"/>
              <a:gd name="T30" fmla="*/ 31 w 103"/>
              <a:gd name="T31" fmla="*/ 0 h 92"/>
              <a:gd name="T32" fmla="*/ 30 w 103"/>
              <a:gd name="T33" fmla="*/ 1 h 92"/>
              <a:gd name="T34" fmla="*/ 23 w 103"/>
              <a:gd name="T35" fmla="*/ 3 h 92"/>
              <a:gd name="T36" fmla="*/ 23 w 103"/>
              <a:gd name="T37" fmla="*/ 3 h 92"/>
              <a:gd name="T38" fmla="*/ 36 w 103"/>
              <a:gd name="T39" fmla="*/ 67 h 92"/>
              <a:gd name="T40" fmla="*/ 80 w 103"/>
              <a:gd name="T41" fmla="*/ 92 h 92"/>
              <a:gd name="T42" fmla="*/ 100 w 103"/>
              <a:gd name="T43" fmla="*/ 80 h 92"/>
              <a:gd name="T44" fmla="*/ 100 w 103"/>
              <a:gd name="T45" fmla="*/ 80 h 92"/>
              <a:gd name="T46" fmla="*/ 102 w 103"/>
              <a:gd name="T47" fmla="*/ 73 h 92"/>
              <a:gd name="T48" fmla="*/ 102 w 103"/>
              <a:gd name="T49" fmla="*/ 71 h 92"/>
              <a:gd name="T50" fmla="*/ 99 w 103"/>
              <a:gd name="T51" fmla="*/ 72 h 92"/>
              <a:gd name="T52" fmla="*/ 97 w 103"/>
              <a:gd name="T53" fmla="*/ 78 h 92"/>
              <a:gd name="T54" fmla="*/ 80 w 103"/>
              <a:gd name="T55" fmla="*/ 88 h 92"/>
              <a:gd name="T56" fmla="*/ 39 w 103"/>
              <a:gd name="T57" fmla="*/ 64 h 92"/>
              <a:gd name="T58" fmla="*/ 16 w 103"/>
              <a:gd name="T59" fmla="*/ 18 h 92"/>
              <a:gd name="T60" fmla="*/ 25 w 103"/>
              <a:gd name="T61" fmla="*/ 7 h 92"/>
              <a:gd name="T62" fmla="*/ 31 w 103"/>
              <a:gd name="T63" fmla="*/ 5 h 92"/>
              <a:gd name="T64" fmla="*/ 31 w 103"/>
              <a:gd name="T65" fmla="*/ 4 h 92"/>
              <a:gd name="T66" fmla="*/ 31 w 103"/>
              <a:gd name="T67" fmla="*/ 5 h 92"/>
              <a:gd name="T68" fmla="*/ 32 w 103"/>
              <a:gd name="T69" fmla="*/ 5 h 92"/>
              <a:gd name="T70" fmla="*/ 41 w 103"/>
              <a:gd name="T71" fmla="*/ 19 h 92"/>
              <a:gd name="T72" fmla="*/ 41 w 103"/>
              <a:gd name="T73" fmla="*/ 19 h 92"/>
              <a:gd name="T74" fmla="*/ 41 w 103"/>
              <a:gd name="T75" fmla="*/ 19 h 92"/>
              <a:gd name="T76" fmla="*/ 35 w 103"/>
              <a:gd name="T77" fmla="*/ 29 h 92"/>
              <a:gd name="T78" fmla="*/ 35 w 103"/>
              <a:gd name="T79" fmla="*/ 29 h 92"/>
              <a:gd name="T80" fmla="*/ 35 w 103"/>
              <a:gd name="T81" fmla="*/ 30 h 92"/>
              <a:gd name="T82" fmla="*/ 46 w 103"/>
              <a:gd name="T83" fmla="*/ 57 h 92"/>
              <a:gd name="T84" fmla="*/ 68 w 103"/>
              <a:gd name="T85" fmla="*/ 70 h 92"/>
              <a:gd name="T86" fmla="*/ 74 w 103"/>
              <a:gd name="T87" fmla="*/ 68 h 92"/>
              <a:gd name="T88" fmla="*/ 74 w 103"/>
              <a:gd name="T89" fmla="*/ 68 h 92"/>
              <a:gd name="T90" fmla="*/ 74 w 103"/>
              <a:gd name="T91" fmla="*/ 68 h 92"/>
              <a:gd name="T92" fmla="*/ 84 w 103"/>
              <a:gd name="T93" fmla="*/ 62 h 92"/>
              <a:gd name="T94" fmla="*/ 84 w 103"/>
              <a:gd name="T95" fmla="*/ 62 h 92"/>
              <a:gd name="T96" fmla="*/ 84 w 103"/>
              <a:gd name="T97" fmla="*/ 62 h 92"/>
              <a:gd name="T98" fmla="*/ 98 w 103"/>
              <a:gd name="T99" fmla="*/ 72 h 92"/>
              <a:gd name="T100" fmla="*/ 99 w 103"/>
              <a:gd name="T101" fmla="*/ 72 h 92"/>
              <a:gd name="T102" fmla="*/ 99 w 103"/>
              <a:gd name="T103" fmla="*/ 7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" h="92">
                <a:moveTo>
                  <a:pt x="102" y="71"/>
                </a:moveTo>
                <a:cubicBezTo>
                  <a:pt x="102" y="70"/>
                  <a:pt x="101" y="69"/>
                  <a:pt x="101" y="68"/>
                </a:cubicBezTo>
                <a:cubicBezTo>
                  <a:pt x="87" y="59"/>
                  <a:pt x="87" y="59"/>
                  <a:pt x="87" y="59"/>
                </a:cubicBezTo>
                <a:cubicBezTo>
                  <a:pt x="86" y="59"/>
                  <a:pt x="85" y="58"/>
                  <a:pt x="84" y="58"/>
                </a:cubicBezTo>
                <a:cubicBezTo>
                  <a:pt x="84" y="58"/>
                  <a:pt x="84" y="58"/>
                  <a:pt x="84" y="58"/>
                </a:cubicBezTo>
                <a:cubicBezTo>
                  <a:pt x="83" y="58"/>
                  <a:pt x="83" y="58"/>
                  <a:pt x="82" y="59"/>
                </a:cubicBezTo>
                <a:cubicBezTo>
                  <a:pt x="72" y="65"/>
                  <a:pt x="72" y="65"/>
                  <a:pt x="72" y="65"/>
                </a:cubicBezTo>
                <a:cubicBezTo>
                  <a:pt x="71" y="65"/>
                  <a:pt x="69" y="66"/>
                  <a:pt x="68" y="66"/>
                </a:cubicBezTo>
                <a:cubicBezTo>
                  <a:pt x="63" y="66"/>
                  <a:pt x="56" y="61"/>
                  <a:pt x="49" y="54"/>
                </a:cubicBezTo>
                <a:cubicBezTo>
                  <a:pt x="40" y="45"/>
                  <a:pt x="35" y="37"/>
                  <a:pt x="38" y="31"/>
                </a:cubicBezTo>
                <a:cubicBezTo>
                  <a:pt x="44" y="21"/>
                  <a:pt x="44" y="21"/>
                  <a:pt x="44" y="21"/>
                </a:cubicBezTo>
                <a:cubicBezTo>
                  <a:pt x="45" y="21"/>
                  <a:pt x="45" y="20"/>
                  <a:pt x="45" y="19"/>
                </a:cubicBezTo>
                <a:cubicBezTo>
                  <a:pt x="45" y="18"/>
                  <a:pt x="45" y="17"/>
                  <a:pt x="44" y="16"/>
                </a:cubicBezTo>
                <a:cubicBezTo>
                  <a:pt x="35" y="2"/>
                  <a:pt x="35" y="2"/>
                  <a:pt x="35" y="2"/>
                </a:cubicBezTo>
                <a:cubicBezTo>
                  <a:pt x="34" y="2"/>
                  <a:pt x="34" y="1"/>
                  <a:pt x="33" y="1"/>
                </a:cubicBezTo>
                <a:cubicBezTo>
                  <a:pt x="32" y="1"/>
                  <a:pt x="32" y="0"/>
                  <a:pt x="31" y="0"/>
                </a:cubicBezTo>
                <a:cubicBezTo>
                  <a:pt x="31" y="0"/>
                  <a:pt x="30" y="1"/>
                  <a:pt x="30" y="1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3"/>
                  <a:pt x="23" y="3"/>
                  <a:pt x="23" y="3"/>
                </a:cubicBezTo>
                <a:cubicBezTo>
                  <a:pt x="11" y="8"/>
                  <a:pt x="0" y="31"/>
                  <a:pt x="36" y="67"/>
                </a:cubicBezTo>
                <a:cubicBezTo>
                  <a:pt x="55" y="85"/>
                  <a:pt x="70" y="92"/>
                  <a:pt x="80" y="92"/>
                </a:cubicBezTo>
                <a:cubicBezTo>
                  <a:pt x="91" y="92"/>
                  <a:pt x="98" y="86"/>
                  <a:pt x="100" y="80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2" y="73"/>
                  <a:pt x="102" y="73"/>
                  <a:pt x="102" y="73"/>
                </a:cubicBezTo>
                <a:cubicBezTo>
                  <a:pt x="103" y="73"/>
                  <a:pt x="103" y="72"/>
                  <a:pt x="102" y="71"/>
                </a:cubicBezTo>
                <a:close/>
                <a:moveTo>
                  <a:pt x="99" y="72"/>
                </a:moveTo>
                <a:cubicBezTo>
                  <a:pt x="97" y="78"/>
                  <a:pt x="97" y="78"/>
                  <a:pt x="97" y="78"/>
                </a:cubicBezTo>
                <a:cubicBezTo>
                  <a:pt x="95" y="83"/>
                  <a:pt x="89" y="88"/>
                  <a:pt x="80" y="88"/>
                </a:cubicBezTo>
                <a:cubicBezTo>
                  <a:pt x="72" y="88"/>
                  <a:pt x="58" y="83"/>
                  <a:pt x="39" y="64"/>
                </a:cubicBezTo>
                <a:cubicBezTo>
                  <a:pt x="16" y="41"/>
                  <a:pt x="15" y="26"/>
                  <a:pt x="16" y="18"/>
                </a:cubicBezTo>
                <a:cubicBezTo>
                  <a:pt x="17" y="13"/>
                  <a:pt x="20" y="9"/>
                  <a:pt x="25" y="7"/>
                </a:cubicBezTo>
                <a:cubicBezTo>
                  <a:pt x="31" y="5"/>
                  <a:pt x="31" y="5"/>
                  <a:pt x="31" y="5"/>
                </a:cubicBezTo>
                <a:cubicBezTo>
                  <a:pt x="31" y="4"/>
                  <a:pt x="31" y="4"/>
                  <a:pt x="31" y="4"/>
                </a:cubicBezTo>
                <a:cubicBezTo>
                  <a:pt x="31" y="5"/>
                  <a:pt x="31" y="5"/>
                  <a:pt x="31" y="5"/>
                </a:cubicBezTo>
                <a:cubicBezTo>
                  <a:pt x="31" y="5"/>
                  <a:pt x="31" y="5"/>
                  <a:pt x="32" y="5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30"/>
                  <a:pt x="35" y="30"/>
                  <a:pt x="35" y="30"/>
                </a:cubicBezTo>
                <a:cubicBezTo>
                  <a:pt x="30" y="39"/>
                  <a:pt x="38" y="49"/>
                  <a:pt x="46" y="57"/>
                </a:cubicBezTo>
                <a:cubicBezTo>
                  <a:pt x="55" y="66"/>
                  <a:pt x="62" y="70"/>
                  <a:pt x="68" y="70"/>
                </a:cubicBezTo>
                <a:cubicBezTo>
                  <a:pt x="70" y="70"/>
                  <a:pt x="72" y="69"/>
                  <a:pt x="74" y="68"/>
                </a:cubicBezTo>
                <a:cubicBezTo>
                  <a:pt x="74" y="68"/>
                  <a:pt x="74" y="68"/>
                  <a:pt x="74" y="68"/>
                </a:cubicBezTo>
                <a:cubicBezTo>
                  <a:pt x="74" y="68"/>
                  <a:pt x="74" y="68"/>
                  <a:pt x="74" y="68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98" y="72"/>
                  <a:pt x="98" y="72"/>
                  <a:pt x="98" y="72"/>
                </a:cubicBezTo>
                <a:cubicBezTo>
                  <a:pt x="99" y="72"/>
                  <a:pt x="99" y="72"/>
                  <a:pt x="99" y="72"/>
                </a:cubicBezTo>
                <a:cubicBezTo>
                  <a:pt x="99" y="72"/>
                  <a:pt x="99" y="72"/>
                  <a:pt x="99" y="72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9987" y="4116873"/>
            <a:ext cx="452564" cy="368828"/>
          </a:xfrm>
          <a:custGeom>
            <a:avLst/>
            <a:gdLst>
              <a:gd name="T0" fmla="*/ 166 w 227"/>
              <a:gd name="T1" fmla="*/ 33 h 185"/>
              <a:gd name="T2" fmla="*/ 166 w 227"/>
              <a:gd name="T3" fmla="*/ 0 h 185"/>
              <a:gd name="T4" fmla="*/ 62 w 227"/>
              <a:gd name="T5" fmla="*/ 0 h 185"/>
              <a:gd name="T6" fmla="*/ 62 w 227"/>
              <a:gd name="T7" fmla="*/ 33 h 185"/>
              <a:gd name="T8" fmla="*/ 0 w 227"/>
              <a:gd name="T9" fmla="*/ 33 h 185"/>
              <a:gd name="T10" fmla="*/ 0 w 227"/>
              <a:gd name="T11" fmla="*/ 133 h 185"/>
              <a:gd name="T12" fmla="*/ 0 w 227"/>
              <a:gd name="T13" fmla="*/ 142 h 185"/>
              <a:gd name="T14" fmla="*/ 0 w 227"/>
              <a:gd name="T15" fmla="*/ 185 h 185"/>
              <a:gd name="T16" fmla="*/ 227 w 227"/>
              <a:gd name="T17" fmla="*/ 185 h 185"/>
              <a:gd name="T18" fmla="*/ 227 w 227"/>
              <a:gd name="T19" fmla="*/ 142 h 185"/>
              <a:gd name="T20" fmla="*/ 227 w 227"/>
              <a:gd name="T21" fmla="*/ 133 h 185"/>
              <a:gd name="T22" fmla="*/ 227 w 227"/>
              <a:gd name="T23" fmla="*/ 33 h 185"/>
              <a:gd name="T24" fmla="*/ 166 w 227"/>
              <a:gd name="T25" fmla="*/ 33 h 185"/>
              <a:gd name="T26" fmla="*/ 71 w 227"/>
              <a:gd name="T27" fmla="*/ 10 h 185"/>
              <a:gd name="T28" fmla="*/ 156 w 227"/>
              <a:gd name="T29" fmla="*/ 10 h 185"/>
              <a:gd name="T30" fmla="*/ 156 w 227"/>
              <a:gd name="T31" fmla="*/ 33 h 185"/>
              <a:gd name="T32" fmla="*/ 71 w 227"/>
              <a:gd name="T33" fmla="*/ 33 h 185"/>
              <a:gd name="T34" fmla="*/ 71 w 227"/>
              <a:gd name="T35" fmla="*/ 10 h 185"/>
              <a:gd name="T36" fmla="*/ 218 w 227"/>
              <a:gd name="T37" fmla="*/ 175 h 185"/>
              <a:gd name="T38" fmla="*/ 9 w 227"/>
              <a:gd name="T39" fmla="*/ 175 h 185"/>
              <a:gd name="T40" fmla="*/ 9 w 227"/>
              <a:gd name="T41" fmla="*/ 142 h 185"/>
              <a:gd name="T42" fmla="*/ 95 w 227"/>
              <a:gd name="T43" fmla="*/ 142 h 185"/>
              <a:gd name="T44" fmla="*/ 95 w 227"/>
              <a:gd name="T45" fmla="*/ 152 h 185"/>
              <a:gd name="T46" fmla="*/ 133 w 227"/>
              <a:gd name="T47" fmla="*/ 152 h 185"/>
              <a:gd name="T48" fmla="*/ 133 w 227"/>
              <a:gd name="T49" fmla="*/ 142 h 185"/>
              <a:gd name="T50" fmla="*/ 218 w 227"/>
              <a:gd name="T51" fmla="*/ 142 h 185"/>
              <a:gd name="T52" fmla="*/ 218 w 227"/>
              <a:gd name="T53" fmla="*/ 175 h 185"/>
              <a:gd name="T54" fmla="*/ 133 w 227"/>
              <a:gd name="T55" fmla="*/ 133 h 185"/>
              <a:gd name="T56" fmla="*/ 95 w 227"/>
              <a:gd name="T57" fmla="*/ 133 h 185"/>
              <a:gd name="T58" fmla="*/ 9 w 227"/>
              <a:gd name="T59" fmla="*/ 133 h 185"/>
              <a:gd name="T60" fmla="*/ 9 w 227"/>
              <a:gd name="T61" fmla="*/ 43 h 185"/>
              <a:gd name="T62" fmla="*/ 218 w 227"/>
              <a:gd name="T63" fmla="*/ 43 h 185"/>
              <a:gd name="T64" fmla="*/ 218 w 227"/>
              <a:gd name="T65" fmla="*/ 133 h 185"/>
              <a:gd name="T66" fmla="*/ 133 w 227"/>
              <a:gd name="T67" fmla="*/ 133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7" h="185">
                <a:moveTo>
                  <a:pt x="166" y="33"/>
                </a:moveTo>
                <a:lnTo>
                  <a:pt x="166" y="0"/>
                </a:lnTo>
                <a:lnTo>
                  <a:pt x="62" y="0"/>
                </a:lnTo>
                <a:lnTo>
                  <a:pt x="62" y="33"/>
                </a:lnTo>
                <a:lnTo>
                  <a:pt x="0" y="33"/>
                </a:lnTo>
                <a:lnTo>
                  <a:pt x="0" y="133"/>
                </a:lnTo>
                <a:lnTo>
                  <a:pt x="0" y="142"/>
                </a:lnTo>
                <a:lnTo>
                  <a:pt x="0" y="185"/>
                </a:lnTo>
                <a:lnTo>
                  <a:pt x="227" y="185"/>
                </a:lnTo>
                <a:lnTo>
                  <a:pt x="227" y="142"/>
                </a:lnTo>
                <a:lnTo>
                  <a:pt x="227" y="133"/>
                </a:lnTo>
                <a:lnTo>
                  <a:pt x="227" y="33"/>
                </a:lnTo>
                <a:lnTo>
                  <a:pt x="166" y="33"/>
                </a:lnTo>
                <a:close/>
                <a:moveTo>
                  <a:pt x="71" y="10"/>
                </a:moveTo>
                <a:lnTo>
                  <a:pt x="156" y="10"/>
                </a:lnTo>
                <a:lnTo>
                  <a:pt x="156" y="33"/>
                </a:lnTo>
                <a:lnTo>
                  <a:pt x="71" y="33"/>
                </a:lnTo>
                <a:lnTo>
                  <a:pt x="71" y="10"/>
                </a:lnTo>
                <a:close/>
                <a:moveTo>
                  <a:pt x="218" y="175"/>
                </a:moveTo>
                <a:lnTo>
                  <a:pt x="9" y="175"/>
                </a:lnTo>
                <a:lnTo>
                  <a:pt x="9" y="142"/>
                </a:lnTo>
                <a:lnTo>
                  <a:pt x="95" y="142"/>
                </a:lnTo>
                <a:lnTo>
                  <a:pt x="95" y="152"/>
                </a:lnTo>
                <a:lnTo>
                  <a:pt x="133" y="152"/>
                </a:lnTo>
                <a:lnTo>
                  <a:pt x="133" y="142"/>
                </a:lnTo>
                <a:lnTo>
                  <a:pt x="218" y="142"/>
                </a:lnTo>
                <a:lnTo>
                  <a:pt x="218" y="175"/>
                </a:lnTo>
                <a:close/>
                <a:moveTo>
                  <a:pt x="133" y="133"/>
                </a:moveTo>
                <a:lnTo>
                  <a:pt x="95" y="133"/>
                </a:lnTo>
                <a:lnTo>
                  <a:pt x="9" y="133"/>
                </a:lnTo>
                <a:lnTo>
                  <a:pt x="9" y="43"/>
                </a:lnTo>
                <a:lnTo>
                  <a:pt x="218" y="43"/>
                </a:lnTo>
                <a:lnTo>
                  <a:pt x="218" y="133"/>
                </a:lnTo>
                <a:lnTo>
                  <a:pt x="133" y="133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44473" y="4069023"/>
            <a:ext cx="438607" cy="438607"/>
          </a:xfrm>
          <a:custGeom>
            <a:avLst/>
            <a:gdLst>
              <a:gd name="T0" fmla="*/ 75 w 93"/>
              <a:gd name="T1" fmla="*/ 69 h 93"/>
              <a:gd name="T2" fmla="*/ 73 w 93"/>
              <a:gd name="T3" fmla="*/ 71 h 93"/>
              <a:gd name="T4" fmla="*/ 63 w 93"/>
              <a:gd name="T5" fmla="*/ 60 h 93"/>
              <a:gd name="T6" fmla="*/ 72 w 93"/>
              <a:gd name="T7" fmla="*/ 36 h 93"/>
              <a:gd name="T8" fmla="*/ 36 w 93"/>
              <a:gd name="T9" fmla="*/ 0 h 93"/>
              <a:gd name="T10" fmla="*/ 0 w 93"/>
              <a:gd name="T11" fmla="*/ 36 h 93"/>
              <a:gd name="T12" fmla="*/ 36 w 93"/>
              <a:gd name="T13" fmla="*/ 72 h 93"/>
              <a:gd name="T14" fmla="*/ 60 w 93"/>
              <a:gd name="T15" fmla="*/ 63 h 93"/>
              <a:gd name="T16" fmla="*/ 71 w 93"/>
              <a:gd name="T17" fmla="*/ 73 h 93"/>
              <a:gd name="T18" fmla="*/ 69 w 93"/>
              <a:gd name="T19" fmla="*/ 75 h 93"/>
              <a:gd name="T20" fmla="*/ 88 w 93"/>
              <a:gd name="T21" fmla="*/ 93 h 93"/>
              <a:gd name="T22" fmla="*/ 93 w 93"/>
              <a:gd name="T23" fmla="*/ 88 h 93"/>
              <a:gd name="T24" fmla="*/ 75 w 93"/>
              <a:gd name="T25" fmla="*/ 69 h 93"/>
              <a:gd name="T26" fmla="*/ 4 w 93"/>
              <a:gd name="T27" fmla="*/ 36 h 93"/>
              <a:gd name="T28" fmla="*/ 36 w 93"/>
              <a:gd name="T29" fmla="*/ 4 h 93"/>
              <a:gd name="T30" fmla="*/ 68 w 93"/>
              <a:gd name="T31" fmla="*/ 36 h 93"/>
              <a:gd name="T32" fmla="*/ 36 w 93"/>
              <a:gd name="T33" fmla="*/ 68 h 93"/>
              <a:gd name="T34" fmla="*/ 4 w 93"/>
              <a:gd name="T35" fmla="*/ 3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3" h="93">
                <a:moveTo>
                  <a:pt x="75" y="69"/>
                </a:moveTo>
                <a:cubicBezTo>
                  <a:pt x="73" y="71"/>
                  <a:pt x="73" y="71"/>
                  <a:pt x="73" y="71"/>
                </a:cubicBezTo>
                <a:cubicBezTo>
                  <a:pt x="63" y="60"/>
                  <a:pt x="63" y="60"/>
                  <a:pt x="63" y="60"/>
                </a:cubicBezTo>
                <a:cubicBezTo>
                  <a:pt x="69" y="54"/>
                  <a:pt x="72" y="45"/>
                  <a:pt x="72" y="36"/>
                </a:cubicBezTo>
                <a:cubicBezTo>
                  <a:pt x="72" y="16"/>
                  <a:pt x="5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16" y="72"/>
                  <a:pt x="36" y="72"/>
                </a:cubicBezTo>
                <a:cubicBezTo>
                  <a:pt x="45" y="72"/>
                  <a:pt x="54" y="69"/>
                  <a:pt x="60" y="63"/>
                </a:cubicBezTo>
                <a:cubicBezTo>
                  <a:pt x="71" y="73"/>
                  <a:pt x="71" y="73"/>
                  <a:pt x="71" y="73"/>
                </a:cubicBezTo>
                <a:cubicBezTo>
                  <a:pt x="69" y="75"/>
                  <a:pt x="69" y="75"/>
                  <a:pt x="69" y="75"/>
                </a:cubicBezTo>
                <a:cubicBezTo>
                  <a:pt x="88" y="93"/>
                  <a:pt x="88" y="93"/>
                  <a:pt x="88" y="93"/>
                </a:cubicBezTo>
                <a:cubicBezTo>
                  <a:pt x="93" y="88"/>
                  <a:pt x="93" y="88"/>
                  <a:pt x="93" y="88"/>
                </a:cubicBezTo>
                <a:lnTo>
                  <a:pt x="75" y="69"/>
                </a:lnTo>
                <a:close/>
                <a:moveTo>
                  <a:pt x="4" y="36"/>
                </a:moveTo>
                <a:cubicBezTo>
                  <a:pt x="4" y="18"/>
                  <a:pt x="18" y="4"/>
                  <a:pt x="36" y="4"/>
                </a:cubicBezTo>
                <a:cubicBezTo>
                  <a:pt x="54" y="4"/>
                  <a:pt x="68" y="18"/>
                  <a:pt x="68" y="36"/>
                </a:cubicBezTo>
                <a:cubicBezTo>
                  <a:pt x="68" y="54"/>
                  <a:pt x="54" y="68"/>
                  <a:pt x="36" y="68"/>
                </a:cubicBezTo>
                <a:cubicBezTo>
                  <a:pt x="18" y="68"/>
                  <a:pt x="4" y="54"/>
                  <a:pt x="4" y="36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23" name="Group 222出自【趣你的PPT】(微信:qunideppt)：最优质的PPT资源库"/>
          <p:cNvGrpSpPr/>
          <p:nvPr/>
        </p:nvGrpSpPr>
        <p:grpSpPr>
          <a:xfrm>
            <a:off x="4545049" y="4088961"/>
            <a:ext cx="414683" cy="414683"/>
            <a:chOff x="3410513" y="2752097"/>
            <a:chExt cx="375739" cy="375739"/>
          </a:xfrm>
          <a:solidFill>
            <a:srgbClr val="3363C8"/>
          </a:solidFill>
        </p:grpSpPr>
        <p:sp>
          <p:nvSpPr>
            <p:cNvPr id="2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10513" y="2752097"/>
              <a:ext cx="375739" cy="375739"/>
            </a:xfrm>
            <a:custGeom>
              <a:avLst/>
              <a:gdLst>
                <a:gd name="T0" fmla="*/ 44 w 88"/>
                <a:gd name="T1" fmla="*/ 0 h 88"/>
                <a:gd name="T2" fmla="*/ 0 w 88"/>
                <a:gd name="T3" fmla="*/ 44 h 88"/>
                <a:gd name="T4" fmla="*/ 44 w 88"/>
                <a:gd name="T5" fmla="*/ 88 h 88"/>
                <a:gd name="T6" fmla="*/ 88 w 88"/>
                <a:gd name="T7" fmla="*/ 44 h 88"/>
                <a:gd name="T8" fmla="*/ 44 w 88"/>
                <a:gd name="T9" fmla="*/ 0 h 88"/>
                <a:gd name="T10" fmla="*/ 44 w 88"/>
                <a:gd name="T11" fmla="*/ 84 h 88"/>
                <a:gd name="T12" fmla="*/ 4 w 88"/>
                <a:gd name="T13" fmla="*/ 44 h 88"/>
                <a:gd name="T14" fmla="*/ 44 w 88"/>
                <a:gd name="T15" fmla="*/ 4 h 88"/>
                <a:gd name="T16" fmla="*/ 84 w 88"/>
                <a:gd name="T17" fmla="*/ 44 h 88"/>
                <a:gd name="T18" fmla="*/ 44 w 88"/>
                <a:gd name="T19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68" y="88"/>
                    <a:pt x="88" y="68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84"/>
                  </a:moveTo>
                  <a:cubicBezTo>
                    <a:pt x="22" y="84"/>
                    <a:pt x="4" y="66"/>
                    <a:pt x="4" y="44"/>
                  </a:cubicBezTo>
                  <a:cubicBezTo>
                    <a:pt x="4" y="22"/>
                    <a:pt x="22" y="4"/>
                    <a:pt x="44" y="4"/>
                  </a:cubicBezTo>
                  <a:cubicBezTo>
                    <a:pt x="66" y="4"/>
                    <a:pt x="84" y="22"/>
                    <a:pt x="84" y="44"/>
                  </a:cubicBezTo>
                  <a:cubicBezTo>
                    <a:pt x="84" y="66"/>
                    <a:pt x="66" y="84"/>
                    <a:pt x="4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2124" y="2802677"/>
              <a:ext cx="97548" cy="218579"/>
            </a:xfrm>
            <a:custGeom>
              <a:avLst/>
              <a:gdLst>
                <a:gd name="T0" fmla="*/ 19 w 54"/>
                <a:gd name="T1" fmla="*/ 0 h 121"/>
                <a:gd name="T2" fmla="*/ 0 w 54"/>
                <a:gd name="T3" fmla="*/ 0 h 121"/>
                <a:gd name="T4" fmla="*/ 0 w 54"/>
                <a:gd name="T5" fmla="*/ 81 h 121"/>
                <a:gd name="T6" fmla="*/ 40 w 54"/>
                <a:gd name="T7" fmla="*/ 121 h 121"/>
                <a:gd name="T8" fmla="*/ 54 w 54"/>
                <a:gd name="T9" fmla="*/ 107 h 121"/>
                <a:gd name="T10" fmla="*/ 19 w 54"/>
                <a:gd name="T11" fmla="*/ 71 h 121"/>
                <a:gd name="T12" fmla="*/ 19 w 5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21">
                  <a:moveTo>
                    <a:pt x="19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40" y="121"/>
                  </a:lnTo>
                  <a:lnTo>
                    <a:pt x="54" y="107"/>
                  </a:lnTo>
                  <a:lnTo>
                    <a:pt x="19" y="71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26" name="Group 225出自【趣你的PPT】(微信:qunideppt)：最优质的PPT资源库"/>
          <p:cNvGrpSpPr/>
          <p:nvPr/>
        </p:nvGrpSpPr>
        <p:grpSpPr>
          <a:xfrm>
            <a:off x="5456154" y="4112884"/>
            <a:ext cx="404715" cy="386772"/>
            <a:chOff x="4236054" y="2773774"/>
            <a:chExt cx="366707" cy="350449"/>
          </a:xfrm>
          <a:solidFill>
            <a:srgbClr val="3363C8"/>
          </a:solidFill>
        </p:grpSpPr>
        <p:sp>
          <p:nvSpPr>
            <p:cNvPr id="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36054" y="2773774"/>
              <a:ext cx="93935" cy="93935"/>
            </a:xfrm>
            <a:custGeom>
              <a:avLst/>
              <a:gdLst>
                <a:gd name="T0" fmla="*/ 22 w 22"/>
                <a:gd name="T1" fmla="*/ 5 h 22"/>
                <a:gd name="T2" fmla="*/ 19 w 22"/>
                <a:gd name="T3" fmla="*/ 2 h 22"/>
                <a:gd name="T4" fmla="*/ 13 w 22"/>
                <a:gd name="T5" fmla="*/ 0 h 22"/>
                <a:gd name="T6" fmla="*/ 8 w 22"/>
                <a:gd name="T7" fmla="*/ 2 h 22"/>
                <a:gd name="T8" fmla="*/ 2 w 22"/>
                <a:gd name="T9" fmla="*/ 8 h 22"/>
                <a:gd name="T10" fmla="*/ 0 w 22"/>
                <a:gd name="T11" fmla="*/ 13 h 22"/>
                <a:gd name="T12" fmla="*/ 2 w 22"/>
                <a:gd name="T13" fmla="*/ 19 h 22"/>
                <a:gd name="T14" fmla="*/ 5 w 22"/>
                <a:gd name="T15" fmla="*/ 22 h 22"/>
                <a:gd name="T16" fmla="*/ 22 w 22"/>
                <a:gd name="T17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22" y="5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6" y="0"/>
                    <a:pt x="13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9"/>
                    <a:pt x="0" y="11"/>
                    <a:pt x="0" y="13"/>
                  </a:cubicBezTo>
                  <a:cubicBezTo>
                    <a:pt x="0" y="16"/>
                    <a:pt x="1" y="18"/>
                    <a:pt x="2" y="19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9" y="14"/>
                    <a:pt x="14" y="9"/>
                    <a:pt x="2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8826" y="2773774"/>
              <a:ext cx="93935" cy="93935"/>
            </a:xfrm>
            <a:custGeom>
              <a:avLst/>
              <a:gdLst>
                <a:gd name="T0" fmla="*/ 20 w 22"/>
                <a:gd name="T1" fmla="*/ 8 h 22"/>
                <a:gd name="T2" fmla="*/ 14 w 22"/>
                <a:gd name="T3" fmla="*/ 2 h 22"/>
                <a:gd name="T4" fmla="*/ 9 w 22"/>
                <a:gd name="T5" fmla="*/ 0 h 22"/>
                <a:gd name="T6" fmla="*/ 3 w 22"/>
                <a:gd name="T7" fmla="*/ 2 h 22"/>
                <a:gd name="T8" fmla="*/ 0 w 22"/>
                <a:gd name="T9" fmla="*/ 5 h 22"/>
                <a:gd name="T10" fmla="*/ 17 w 22"/>
                <a:gd name="T11" fmla="*/ 22 h 22"/>
                <a:gd name="T12" fmla="*/ 20 w 22"/>
                <a:gd name="T13" fmla="*/ 19 h 22"/>
                <a:gd name="T14" fmla="*/ 22 w 22"/>
                <a:gd name="T15" fmla="*/ 13 h 22"/>
                <a:gd name="T16" fmla="*/ 20 w 22"/>
                <a:gd name="T17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20" y="8"/>
                  </a:moveTo>
                  <a:cubicBezTo>
                    <a:pt x="14" y="2"/>
                    <a:pt x="14" y="2"/>
                    <a:pt x="14" y="2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6" y="0"/>
                    <a:pt x="4" y="1"/>
                    <a:pt x="3" y="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9"/>
                    <a:pt x="13" y="14"/>
                    <a:pt x="17" y="22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8"/>
                    <a:pt x="22" y="16"/>
                    <a:pt x="22" y="13"/>
                  </a:cubicBezTo>
                  <a:cubicBezTo>
                    <a:pt x="22" y="11"/>
                    <a:pt x="21" y="9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52312" y="2802677"/>
              <a:ext cx="334191" cy="321546"/>
            </a:xfrm>
            <a:custGeom>
              <a:avLst/>
              <a:gdLst>
                <a:gd name="T0" fmla="*/ 75 w 78"/>
                <a:gd name="T1" fmla="*/ 36 h 75"/>
                <a:gd name="T2" fmla="*/ 39 w 78"/>
                <a:gd name="T3" fmla="*/ 0 h 75"/>
                <a:gd name="T4" fmla="*/ 3 w 78"/>
                <a:gd name="T5" fmla="*/ 36 h 75"/>
                <a:gd name="T6" fmla="*/ 11 w 78"/>
                <a:gd name="T7" fmla="*/ 58 h 75"/>
                <a:gd name="T8" fmla="*/ 0 w 78"/>
                <a:gd name="T9" fmla="*/ 69 h 75"/>
                <a:gd name="T10" fmla="*/ 6 w 78"/>
                <a:gd name="T11" fmla="*/ 75 h 75"/>
                <a:gd name="T12" fmla="*/ 17 w 78"/>
                <a:gd name="T13" fmla="*/ 64 h 75"/>
                <a:gd name="T14" fmla="*/ 39 w 78"/>
                <a:gd name="T15" fmla="*/ 72 h 75"/>
                <a:gd name="T16" fmla="*/ 61 w 78"/>
                <a:gd name="T17" fmla="*/ 64 h 75"/>
                <a:gd name="T18" fmla="*/ 72 w 78"/>
                <a:gd name="T19" fmla="*/ 75 h 75"/>
                <a:gd name="T20" fmla="*/ 78 w 78"/>
                <a:gd name="T21" fmla="*/ 69 h 75"/>
                <a:gd name="T22" fmla="*/ 67 w 78"/>
                <a:gd name="T23" fmla="*/ 58 h 75"/>
                <a:gd name="T24" fmla="*/ 75 w 78"/>
                <a:gd name="T25" fmla="*/ 36 h 75"/>
                <a:gd name="T26" fmla="*/ 7 w 78"/>
                <a:gd name="T27" fmla="*/ 36 h 75"/>
                <a:gd name="T28" fmla="*/ 39 w 78"/>
                <a:gd name="T29" fmla="*/ 4 h 75"/>
                <a:gd name="T30" fmla="*/ 71 w 78"/>
                <a:gd name="T31" fmla="*/ 36 h 75"/>
                <a:gd name="T32" fmla="*/ 39 w 78"/>
                <a:gd name="T33" fmla="*/ 68 h 75"/>
                <a:gd name="T34" fmla="*/ 7 w 78"/>
                <a:gd name="T35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75">
                  <a:moveTo>
                    <a:pt x="75" y="36"/>
                  </a:moveTo>
                  <a:cubicBezTo>
                    <a:pt x="75" y="16"/>
                    <a:pt x="59" y="0"/>
                    <a:pt x="39" y="0"/>
                  </a:cubicBezTo>
                  <a:cubicBezTo>
                    <a:pt x="19" y="0"/>
                    <a:pt x="3" y="16"/>
                    <a:pt x="3" y="36"/>
                  </a:cubicBezTo>
                  <a:cubicBezTo>
                    <a:pt x="3" y="44"/>
                    <a:pt x="6" y="52"/>
                    <a:pt x="11" y="5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3" y="69"/>
                    <a:pt x="31" y="72"/>
                    <a:pt x="39" y="72"/>
                  </a:cubicBezTo>
                  <a:cubicBezTo>
                    <a:pt x="47" y="72"/>
                    <a:pt x="55" y="69"/>
                    <a:pt x="61" y="64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67" y="58"/>
                    <a:pt x="67" y="58"/>
                    <a:pt x="67" y="58"/>
                  </a:cubicBezTo>
                  <a:cubicBezTo>
                    <a:pt x="72" y="52"/>
                    <a:pt x="75" y="44"/>
                    <a:pt x="75" y="36"/>
                  </a:cubicBezTo>
                  <a:close/>
                  <a:moveTo>
                    <a:pt x="7" y="36"/>
                  </a:moveTo>
                  <a:cubicBezTo>
                    <a:pt x="7" y="18"/>
                    <a:pt x="21" y="4"/>
                    <a:pt x="39" y="4"/>
                  </a:cubicBezTo>
                  <a:cubicBezTo>
                    <a:pt x="57" y="4"/>
                    <a:pt x="71" y="18"/>
                    <a:pt x="71" y="36"/>
                  </a:cubicBezTo>
                  <a:cubicBezTo>
                    <a:pt x="71" y="54"/>
                    <a:pt x="57" y="68"/>
                    <a:pt x="39" y="68"/>
                  </a:cubicBezTo>
                  <a:cubicBezTo>
                    <a:pt x="21" y="68"/>
                    <a:pt x="7" y="54"/>
                    <a:pt x="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2246" y="2855064"/>
              <a:ext cx="81290" cy="166192"/>
            </a:xfrm>
            <a:custGeom>
              <a:avLst/>
              <a:gdLst>
                <a:gd name="T0" fmla="*/ 19 w 45"/>
                <a:gd name="T1" fmla="*/ 0 h 92"/>
                <a:gd name="T2" fmla="*/ 0 w 45"/>
                <a:gd name="T3" fmla="*/ 0 h 92"/>
                <a:gd name="T4" fmla="*/ 0 w 45"/>
                <a:gd name="T5" fmla="*/ 61 h 92"/>
                <a:gd name="T6" fmla="*/ 31 w 45"/>
                <a:gd name="T7" fmla="*/ 92 h 92"/>
                <a:gd name="T8" fmla="*/ 45 w 45"/>
                <a:gd name="T9" fmla="*/ 78 h 92"/>
                <a:gd name="T10" fmla="*/ 19 w 45"/>
                <a:gd name="T11" fmla="*/ 52 h 92"/>
                <a:gd name="T12" fmla="*/ 19 w 45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92">
                  <a:moveTo>
                    <a:pt x="19" y="0"/>
                  </a:moveTo>
                  <a:lnTo>
                    <a:pt x="0" y="0"/>
                  </a:lnTo>
                  <a:lnTo>
                    <a:pt x="0" y="61"/>
                  </a:lnTo>
                  <a:lnTo>
                    <a:pt x="31" y="92"/>
                  </a:lnTo>
                  <a:lnTo>
                    <a:pt x="45" y="78"/>
                  </a:lnTo>
                  <a:lnTo>
                    <a:pt x="19" y="52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31" name="Group 230出自【趣你的PPT】(微信:qunideppt)：最优质的PPT资源库"/>
          <p:cNvGrpSpPr/>
          <p:nvPr/>
        </p:nvGrpSpPr>
        <p:grpSpPr>
          <a:xfrm>
            <a:off x="6433051" y="4069023"/>
            <a:ext cx="263164" cy="454557"/>
            <a:chOff x="5121208" y="2734032"/>
            <a:chExt cx="238450" cy="411868"/>
          </a:xfrm>
          <a:solidFill>
            <a:srgbClr val="3363C8"/>
          </a:solidFill>
        </p:grpSpPr>
        <p:sp>
          <p:nvSpPr>
            <p:cNvPr id="2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71788" y="2734032"/>
              <a:ext cx="137289" cy="256514"/>
            </a:xfrm>
            <a:custGeom>
              <a:avLst/>
              <a:gdLst>
                <a:gd name="T0" fmla="*/ 16 w 32"/>
                <a:gd name="T1" fmla="*/ 60 h 60"/>
                <a:gd name="T2" fmla="*/ 16 w 32"/>
                <a:gd name="T3" fmla="*/ 60 h 60"/>
                <a:gd name="T4" fmla="*/ 27 w 32"/>
                <a:gd name="T5" fmla="*/ 55 h 60"/>
                <a:gd name="T6" fmla="*/ 32 w 32"/>
                <a:gd name="T7" fmla="*/ 44 h 60"/>
                <a:gd name="T8" fmla="*/ 32 w 32"/>
                <a:gd name="T9" fmla="*/ 16 h 60"/>
                <a:gd name="T10" fmla="*/ 27 w 32"/>
                <a:gd name="T11" fmla="*/ 5 h 60"/>
                <a:gd name="T12" fmla="*/ 16 w 32"/>
                <a:gd name="T13" fmla="*/ 0 h 60"/>
                <a:gd name="T14" fmla="*/ 16 w 32"/>
                <a:gd name="T15" fmla="*/ 0 h 60"/>
                <a:gd name="T16" fmla="*/ 5 w 32"/>
                <a:gd name="T17" fmla="*/ 5 h 60"/>
                <a:gd name="T18" fmla="*/ 0 w 32"/>
                <a:gd name="T19" fmla="*/ 16 h 60"/>
                <a:gd name="T20" fmla="*/ 0 w 32"/>
                <a:gd name="T21" fmla="*/ 44 h 60"/>
                <a:gd name="T22" fmla="*/ 5 w 32"/>
                <a:gd name="T23" fmla="*/ 55 h 60"/>
                <a:gd name="T24" fmla="*/ 16 w 32"/>
                <a:gd name="T25" fmla="*/ 60 h 60"/>
                <a:gd name="T26" fmla="*/ 4 w 32"/>
                <a:gd name="T27" fmla="*/ 16 h 60"/>
                <a:gd name="T28" fmla="*/ 8 w 32"/>
                <a:gd name="T29" fmla="*/ 8 h 60"/>
                <a:gd name="T30" fmla="*/ 16 w 32"/>
                <a:gd name="T31" fmla="*/ 4 h 60"/>
                <a:gd name="T32" fmla="*/ 16 w 32"/>
                <a:gd name="T33" fmla="*/ 4 h 60"/>
                <a:gd name="T34" fmla="*/ 24 w 32"/>
                <a:gd name="T35" fmla="*/ 8 h 60"/>
                <a:gd name="T36" fmla="*/ 28 w 32"/>
                <a:gd name="T37" fmla="*/ 16 h 60"/>
                <a:gd name="T38" fmla="*/ 28 w 32"/>
                <a:gd name="T39" fmla="*/ 44 h 60"/>
                <a:gd name="T40" fmla="*/ 24 w 32"/>
                <a:gd name="T41" fmla="*/ 52 h 60"/>
                <a:gd name="T42" fmla="*/ 16 w 32"/>
                <a:gd name="T43" fmla="*/ 56 h 60"/>
                <a:gd name="T44" fmla="*/ 8 w 32"/>
                <a:gd name="T45" fmla="*/ 52 h 60"/>
                <a:gd name="T46" fmla="*/ 4 w 32"/>
                <a:gd name="T47" fmla="*/ 44 h 60"/>
                <a:gd name="T48" fmla="*/ 4 w 32"/>
                <a:gd name="T49" fmla="*/ 1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60">
                  <a:moveTo>
                    <a:pt x="16" y="60"/>
                  </a:move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4" y="58"/>
                    <a:pt x="27" y="55"/>
                  </a:cubicBezTo>
                  <a:cubicBezTo>
                    <a:pt x="30" y="52"/>
                    <a:pt x="32" y="48"/>
                    <a:pt x="32" y="4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2"/>
                    <a:pt x="30" y="8"/>
                    <a:pt x="27" y="5"/>
                  </a:cubicBezTo>
                  <a:cubicBezTo>
                    <a:pt x="24" y="2"/>
                    <a:pt x="20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8"/>
                    <a:pt x="2" y="52"/>
                    <a:pt x="5" y="55"/>
                  </a:cubicBezTo>
                  <a:cubicBezTo>
                    <a:pt x="8" y="58"/>
                    <a:pt x="12" y="60"/>
                    <a:pt x="16" y="60"/>
                  </a:cubicBezTo>
                  <a:close/>
                  <a:moveTo>
                    <a:pt x="4" y="16"/>
                  </a:moveTo>
                  <a:cubicBezTo>
                    <a:pt x="4" y="13"/>
                    <a:pt x="5" y="10"/>
                    <a:pt x="8" y="8"/>
                  </a:cubicBezTo>
                  <a:cubicBezTo>
                    <a:pt x="10" y="5"/>
                    <a:pt x="13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9" y="4"/>
                    <a:pt x="22" y="5"/>
                    <a:pt x="24" y="8"/>
                  </a:cubicBezTo>
                  <a:cubicBezTo>
                    <a:pt x="27" y="10"/>
                    <a:pt x="28" y="13"/>
                    <a:pt x="28" y="16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7"/>
                    <a:pt x="27" y="50"/>
                    <a:pt x="24" y="52"/>
                  </a:cubicBezTo>
                  <a:cubicBezTo>
                    <a:pt x="22" y="55"/>
                    <a:pt x="19" y="56"/>
                    <a:pt x="16" y="56"/>
                  </a:cubicBezTo>
                  <a:cubicBezTo>
                    <a:pt x="13" y="56"/>
                    <a:pt x="10" y="55"/>
                    <a:pt x="8" y="52"/>
                  </a:cubicBezTo>
                  <a:cubicBezTo>
                    <a:pt x="5" y="50"/>
                    <a:pt x="4" y="47"/>
                    <a:pt x="4" y="44"/>
                  </a:cubicBezTo>
                  <a:lnTo>
                    <a:pt x="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1208" y="2889386"/>
              <a:ext cx="238450" cy="256514"/>
            </a:xfrm>
            <a:custGeom>
              <a:avLst/>
              <a:gdLst>
                <a:gd name="T0" fmla="*/ 52 w 56"/>
                <a:gd name="T1" fmla="*/ 0 h 60"/>
                <a:gd name="T2" fmla="*/ 52 w 56"/>
                <a:gd name="T3" fmla="*/ 14 h 60"/>
                <a:gd name="T4" fmla="*/ 47 w 56"/>
                <a:gd name="T5" fmla="*/ 27 h 60"/>
                <a:gd name="T6" fmla="*/ 34 w 56"/>
                <a:gd name="T7" fmla="*/ 32 h 60"/>
                <a:gd name="T8" fmla="*/ 22 w 56"/>
                <a:gd name="T9" fmla="*/ 32 h 60"/>
                <a:gd name="T10" fmla="*/ 9 w 56"/>
                <a:gd name="T11" fmla="*/ 27 h 60"/>
                <a:gd name="T12" fmla="*/ 4 w 56"/>
                <a:gd name="T13" fmla="*/ 14 h 60"/>
                <a:gd name="T14" fmla="*/ 4 w 56"/>
                <a:gd name="T15" fmla="*/ 0 h 60"/>
                <a:gd name="T16" fmla="*/ 0 w 56"/>
                <a:gd name="T17" fmla="*/ 0 h 60"/>
                <a:gd name="T18" fmla="*/ 0 w 56"/>
                <a:gd name="T19" fmla="*/ 14 h 60"/>
                <a:gd name="T20" fmla="*/ 6 w 56"/>
                <a:gd name="T21" fmla="*/ 30 h 60"/>
                <a:gd name="T22" fmla="*/ 22 w 56"/>
                <a:gd name="T23" fmla="*/ 36 h 60"/>
                <a:gd name="T24" fmla="*/ 26 w 56"/>
                <a:gd name="T25" fmla="*/ 36 h 60"/>
                <a:gd name="T26" fmla="*/ 26 w 56"/>
                <a:gd name="T27" fmla="*/ 56 h 60"/>
                <a:gd name="T28" fmla="*/ 12 w 56"/>
                <a:gd name="T29" fmla="*/ 56 h 60"/>
                <a:gd name="T30" fmla="*/ 12 w 56"/>
                <a:gd name="T31" fmla="*/ 60 h 60"/>
                <a:gd name="T32" fmla="*/ 26 w 56"/>
                <a:gd name="T33" fmla="*/ 60 h 60"/>
                <a:gd name="T34" fmla="*/ 30 w 56"/>
                <a:gd name="T35" fmla="*/ 60 h 60"/>
                <a:gd name="T36" fmla="*/ 44 w 56"/>
                <a:gd name="T37" fmla="*/ 60 h 60"/>
                <a:gd name="T38" fmla="*/ 44 w 56"/>
                <a:gd name="T39" fmla="*/ 56 h 60"/>
                <a:gd name="T40" fmla="*/ 30 w 56"/>
                <a:gd name="T41" fmla="*/ 56 h 60"/>
                <a:gd name="T42" fmla="*/ 30 w 56"/>
                <a:gd name="T43" fmla="*/ 36 h 60"/>
                <a:gd name="T44" fmla="*/ 34 w 56"/>
                <a:gd name="T45" fmla="*/ 36 h 60"/>
                <a:gd name="T46" fmla="*/ 50 w 56"/>
                <a:gd name="T47" fmla="*/ 30 h 60"/>
                <a:gd name="T48" fmla="*/ 56 w 56"/>
                <a:gd name="T49" fmla="*/ 14 h 60"/>
                <a:gd name="T50" fmla="*/ 56 w 56"/>
                <a:gd name="T51" fmla="*/ 0 h 60"/>
                <a:gd name="T52" fmla="*/ 52 w 56"/>
                <a:gd name="T5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" h="60">
                  <a:moveTo>
                    <a:pt x="52" y="0"/>
                  </a:moveTo>
                  <a:cubicBezTo>
                    <a:pt x="52" y="14"/>
                    <a:pt x="52" y="14"/>
                    <a:pt x="52" y="14"/>
                  </a:cubicBezTo>
                  <a:cubicBezTo>
                    <a:pt x="52" y="19"/>
                    <a:pt x="50" y="23"/>
                    <a:pt x="47" y="27"/>
                  </a:cubicBezTo>
                  <a:cubicBezTo>
                    <a:pt x="43" y="30"/>
                    <a:pt x="39" y="32"/>
                    <a:pt x="34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17" y="32"/>
                    <a:pt x="13" y="30"/>
                    <a:pt x="9" y="27"/>
                  </a:cubicBezTo>
                  <a:cubicBezTo>
                    <a:pt x="6" y="23"/>
                    <a:pt x="4" y="19"/>
                    <a:pt x="4" y="1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0"/>
                    <a:pt x="2" y="25"/>
                    <a:pt x="6" y="30"/>
                  </a:cubicBezTo>
                  <a:cubicBezTo>
                    <a:pt x="11" y="34"/>
                    <a:pt x="16" y="36"/>
                    <a:pt x="22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40" y="36"/>
                    <a:pt x="45" y="34"/>
                    <a:pt x="50" y="30"/>
                  </a:cubicBezTo>
                  <a:cubicBezTo>
                    <a:pt x="54" y="25"/>
                    <a:pt x="56" y="20"/>
                    <a:pt x="56" y="14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34" name="Group 233出自【趣你的PPT】(微信:qunideppt)：最优质的PPT资源库"/>
          <p:cNvGrpSpPr/>
          <p:nvPr/>
        </p:nvGrpSpPr>
        <p:grpSpPr>
          <a:xfrm>
            <a:off x="8149596" y="4126841"/>
            <a:ext cx="454557" cy="338923"/>
            <a:chOff x="6676550" y="2786420"/>
            <a:chExt cx="411868" cy="307094"/>
          </a:xfrm>
          <a:solidFill>
            <a:srgbClr val="3363C8"/>
          </a:solidFill>
        </p:grpSpPr>
        <p:sp>
          <p:nvSpPr>
            <p:cNvPr id="2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2786420"/>
              <a:ext cx="411868" cy="307094"/>
            </a:xfrm>
            <a:custGeom>
              <a:avLst/>
              <a:gdLst>
                <a:gd name="T0" fmla="*/ 0 w 228"/>
                <a:gd name="T1" fmla="*/ 0 h 170"/>
                <a:gd name="T2" fmla="*/ 0 w 228"/>
                <a:gd name="T3" fmla="*/ 170 h 170"/>
                <a:gd name="T4" fmla="*/ 228 w 228"/>
                <a:gd name="T5" fmla="*/ 170 h 170"/>
                <a:gd name="T6" fmla="*/ 228 w 228"/>
                <a:gd name="T7" fmla="*/ 0 h 170"/>
                <a:gd name="T8" fmla="*/ 0 w 228"/>
                <a:gd name="T9" fmla="*/ 0 h 170"/>
                <a:gd name="T10" fmla="*/ 218 w 228"/>
                <a:gd name="T11" fmla="*/ 161 h 170"/>
                <a:gd name="T12" fmla="*/ 10 w 228"/>
                <a:gd name="T13" fmla="*/ 161 h 170"/>
                <a:gd name="T14" fmla="*/ 10 w 228"/>
                <a:gd name="T15" fmla="*/ 9 h 170"/>
                <a:gd name="T16" fmla="*/ 218 w 228"/>
                <a:gd name="T17" fmla="*/ 9 h 170"/>
                <a:gd name="T18" fmla="*/ 218 w 228"/>
                <a:gd name="T19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8" h="170">
                  <a:moveTo>
                    <a:pt x="0" y="0"/>
                  </a:moveTo>
                  <a:lnTo>
                    <a:pt x="0" y="170"/>
                  </a:lnTo>
                  <a:lnTo>
                    <a:pt x="228" y="170"/>
                  </a:lnTo>
                  <a:lnTo>
                    <a:pt x="228" y="0"/>
                  </a:lnTo>
                  <a:lnTo>
                    <a:pt x="0" y="0"/>
                  </a:lnTo>
                  <a:close/>
                  <a:moveTo>
                    <a:pt x="218" y="161"/>
                  </a:moveTo>
                  <a:lnTo>
                    <a:pt x="10" y="161"/>
                  </a:lnTo>
                  <a:lnTo>
                    <a:pt x="10" y="9"/>
                  </a:lnTo>
                  <a:lnTo>
                    <a:pt x="218" y="9"/>
                  </a:lnTo>
                  <a:lnTo>
                    <a:pt x="218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28936" y="2889386"/>
              <a:ext cx="307094" cy="153548"/>
            </a:xfrm>
            <a:custGeom>
              <a:avLst/>
              <a:gdLst>
                <a:gd name="T0" fmla="*/ 132 w 170"/>
                <a:gd name="T1" fmla="*/ 28 h 85"/>
                <a:gd name="T2" fmla="*/ 94 w 170"/>
                <a:gd name="T3" fmla="*/ 37 h 85"/>
                <a:gd name="T4" fmla="*/ 57 w 170"/>
                <a:gd name="T5" fmla="*/ 0 h 85"/>
                <a:gd name="T6" fmla="*/ 0 w 170"/>
                <a:gd name="T7" fmla="*/ 85 h 85"/>
                <a:gd name="T8" fmla="*/ 170 w 170"/>
                <a:gd name="T9" fmla="*/ 85 h 85"/>
                <a:gd name="T10" fmla="*/ 132 w 170"/>
                <a:gd name="T11" fmla="*/ 28 h 85"/>
                <a:gd name="T12" fmla="*/ 59 w 170"/>
                <a:gd name="T13" fmla="*/ 14 h 85"/>
                <a:gd name="T14" fmla="*/ 87 w 170"/>
                <a:gd name="T15" fmla="*/ 45 h 85"/>
                <a:gd name="T16" fmla="*/ 92 w 170"/>
                <a:gd name="T17" fmla="*/ 47 h 85"/>
                <a:gd name="T18" fmla="*/ 97 w 170"/>
                <a:gd name="T19" fmla="*/ 47 h 85"/>
                <a:gd name="T20" fmla="*/ 128 w 170"/>
                <a:gd name="T21" fmla="*/ 40 h 85"/>
                <a:gd name="T22" fmla="*/ 154 w 170"/>
                <a:gd name="T23" fmla="*/ 75 h 85"/>
                <a:gd name="T24" fmla="*/ 16 w 170"/>
                <a:gd name="T25" fmla="*/ 75 h 85"/>
                <a:gd name="T26" fmla="*/ 59 w 170"/>
                <a:gd name="T27" fmla="*/ 1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" h="85">
                  <a:moveTo>
                    <a:pt x="132" y="28"/>
                  </a:moveTo>
                  <a:lnTo>
                    <a:pt x="94" y="37"/>
                  </a:lnTo>
                  <a:lnTo>
                    <a:pt x="57" y="0"/>
                  </a:lnTo>
                  <a:lnTo>
                    <a:pt x="0" y="85"/>
                  </a:lnTo>
                  <a:lnTo>
                    <a:pt x="170" y="85"/>
                  </a:lnTo>
                  <a:lnTo>
                    <a:pt x="132" y="28"/>
                  </a:lnTo>
                  <a:close/>
                  <a:moveTo>
                    <a:pt x="59" y="14"/>
                  </a:moveTo>
                  <a:lnTo>
                    <a:pt x="87" y="45"/>
                  </a:lnTo>
                  <a:lnTo>
                    <a:pt x="92" y="47"/>
                  </a:lnTo>
                  <a:lnTo>
                    <a:pt x="97" y="47"/>
                  </a:lnTo>
                  <a:lnTo>
                    <a:pt x="128" y="40"/>
                  </a:lnTo>
                  <a:lnTo>
                    <a:pt x="154" y="75"/>
                  </a:lnTo>
                  <a:lnTo>
                    <a:pt x="16" y="75"/>
                  </a:lnTo>
                  <a:lnTo>
                    <a:pt x="59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67386" y="2837000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38" name="Group 237出自【趣你的PPT】(微信:qunideppt)：最优质的PPT资源库"/>
          <p:cNvGrpSpPr/>
          <p:nvPr/>
        </p:nvGrpSpPr>
        <p:grpSpPr>
          <a:xfrm>
            <a:off x="1807744" y="4994087"/>
            <a:ext cx="452564" cy="396739"/>
            <a:chOff x="930275" y="3572219"/>
            <a:chExt cx="410062" cy="359481"/>
          </a:xfrm>
          <a:solidFill>
            <a:srgbClr val="3363C8"/>
          </a:solidFill>
        </p:grpSpPr>
        <p:sp>
          <p:nvSpPr>
            <p:cNvPr id="2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3242" y="3572219"/>
              <a:ext cx="34323" cy="849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3047" y="3572219"/>
              <a:ext cx="34323" cy="84903"/>
            </a:xfrm>
            <a:custGeom>
              <a:avLst/>
              <a:gdLst>
                <a:gd name="T0" fmla="*/ 19 w 19"/>
                <a:gd name="T1" fmla="*/ 29 h 47"/>
                <a:gd name="T2" fmla="*/ 19 w 19"/>
                <a:gd name="T3" fmla="*/ 0 h 47"/>
                <a:gd name="T4" fmla="*/ 0 w 19"/>
                <a:gd name="T5" fmla="*/ 0 h 47"/>
                <a:gd name="T6" fmla="*/ 0 w 19"/>
                <a:gd name="T7" fmla="*/ 29 h 47"/>
                <a:gd name="T8" fmla="*/ 0 w 19"/>
                <a:gd name="T9" fmla="*/ 47 h 47"/>
                <a:gd name="T10" fmla="*/ 19 w 19"/>
                <a:gd name="T11" fmla="*/ 47 h 47"/>
                <a:gd name="T12" fmla="*/ 19 w 19"/>
                <a:gd name="T13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7">
                  <a:moveTo>
                    <a:pt x="19" y="29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9"/>
                  </a:lnTo>
                  <a:lnTo>
                    <a:pt x="0" y="47"/>
                  </a:lnTo>
                  <a:lnTo>
                    <a:pt x="19" y="47"/>
                  </a:lnTo>
                  <a:lnTo>
                    <a:pt x="19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0275" y="3624606"/>
              <a:ext cx="410062" cy="307094"/>
            </a:xfrm>
            <a:custGeom>
              <a:avLst/>
              <a:gdLst>
                <a:gd name="T0" fmla="*/ 180 w 227"/>
                <a:gd name="T1" fmla="*/ 0 h 170"/>
                <a:gd name="T2" fmla="*/ 180 w 227"/>
                <a:gd name="T3" fmla="*/ 18 h 170"/>
                <a:gd name="T4" fmla="*/ 180 w 227"/>
                <a:gd name="T5" fmla="*/ 28 h 170"/>
                <a:gd name="T6" fmla="*/ 170 w 227"/>
                <a:gd name="T7" fmla="*/ 28 h 170"/>
                <a:gd name="T8" fmla="*/ 151 w 227"/>
                <a:gd name="T9" fmla="*/ 28 h 170"/>
                <a:gd name="T10" fmla="*/ 142 w 227"/>
                <a:gd name="T11" fmla="*/ 28 h 170"/>
                <a:gd name="T12" fmla="*/ 142 w 227"/>
                <a:gd name="T13" fmla="*/ 18 h 170"/>
                <a:gd name="T14" fmla="*/ 142 w 227"/>
                <a:gd name="T15" fmla="*/ 0 h 170"/>
                <a:gd name="T16" fmla="*/ 85 w 227"/>
                <a:gd name="T17" fmla="*/ 0 h 170"/>
                <a:gd name="T18" fmla="*/ 85 w 227"/>
                <a:gd name="T19" fmla="*/ 18 h 170"/>
                <a:gd name="T20" fmla="*/ 85 w 227"/>
                <a:gd name="T21" fmla="*/ 28 h 170"/>
                <a:gd name="T22" fmla="*/ 76 w 227"/>
                <a:gd name="T23" fmla="*/ 28 h 170"/>
                <a:gd name="T24" fmla="*/ 57 w 227"/>
                <a:gd name="T25" fmla="*/ 28 h 170"/>
                <a:gd name="T26" fmla="*/ 47 w 227"/>
                <a:gd name="T27" fmla="*/ 28 h 170"/>
                <a:gd name="T28" fmla="*/ 47 w 227"/>
                <a:gd name="T29" fmla="*/ 18 h 170"/>
                <a:gd name="T30" fmla="*/ 47 w 227"/>
                <a:gd name="T31" fmla="*/ 0 h 170"/>
                <a:gd name="T32" fmla="*/ 0 w 227"/>
                <a:gd name="T33" fmla="*/ 0 h 170"/>
                <a:gd name="T34" fmla="*/ 0 w 227"/>
                <a:gd name="T35" fmla="*/ 170 h 170"/>
                <a:gd name="T36" fmla="*/ 227 w 227"/>
                <a:gd name="T37" fmla="*/ 170 h 170"/>
                <a:gd name="T38" fmla="*/ 227 w 227"/>
                <a:gd name="T39" fmla="*/ 0 h 170"/>
                <a:gd name="T40" fmla="*/ 180 w 227"/>
                <a:gd name="T41" fmla="*/ 0 h 170"/>
                <a:gd name="T42" fmla="*/ 218 w 227"/>
                <a:gd name="T43" fmla="*/ 160 h 170"/>
                <a:gd name="T44" fmla="*/ 9 w 227"/>
                <a:gd name="T45" fmla="*/ 160 h 170"/>
                <a:gd name="T46" fmla="*/ 9 w 227"/>
                <a:gd name="T47" fmla="*/ 9 h 170"/>
                <a:gd name="T48" fmla="*/ 38 w 227"/>
                <a:gd name="T49" fmla="*/ 9 h 170"/>
                <a:gd name="T50" fmla="*/ 38 w 227"/>
                <a:gd name="T51" fmla="*/ 18 h 170"/>
                <a:gd name="T52" fmla="*/ 38 w 227"/>
                <a:gd name="T53" fmla="*/ 28 h 170"/>
                <a:gd name="T54" fmla="*/ 38 w 227"/>
                <a:gd name="T55" fmla="*/ 37 h 170"/>
                <a:gd name="T56" fmla="*/ 47 w 227"/>
                <a:gd name="T57" fmla="*/ 37 h 170"/>
                <a:gd name="T58" fmla="*/ 57 w 227"/>
                <a:gd name="T59" fmla="*/ 37 h 170"/>
                <a:gd name="T60" fmla="*/ 76 w 227"/>
                <a:gd name="T61" fmla="*/ 37 h 170"/>
                <a:gd name="T62" fmla="*/ 85 w 227"/>
                <a:gd name="T63" fmla="*/ 37 h 170"/>
                <a:gd name="T64" fmla="*/ 95 w 227"/>
                <a:gd name="T65" fmla="*/ 37 h 170"/>
                <a:gd name="T66" fmla="*/ 95 w 227"/>
                <a:gd name="T67" fmla="*/ 28 h 170"/>
                <a:gd name="T68" fmla="*/ 95 w 227"/>
                <a:gd name="T69" fmla="*/ 18 h 170"/>
                <a:gd name="T70" fmla="*/ 95 w 227"/>
                <a:gd name="T71" fmla="*/ 9 h 170"/>
                <a:gd name="T72" fmla="*/ 133 w 227"/>
                <a:gd name="T73" fmla="*/ 9 h 170"/>
                <a:gd name="T74" fmla="*/ 133 w 227"/>
                <a:gd name="T75" fmla="*/ 18 h 170"/>
                <a:gd name="T76" fmla="*/ 133 w 227"/>
                <a:gd name="T77" fmla="*/ 28 h 170"/>
                <a:gd name="T78" fmla="*/ 133 w 227"/>
                <a:gd name="T79" fmla="*/ 37 h 170"/>
                <a:gd name="T80" fmla="*/ 142 w 227"/>
                <a:gd name="T81" fmla="*/ 37 h 170"/>
                <a:gd name="T82" fmla="*/ 151 w 227"/>
                <a:gd name="T83" fmla="*/ 37 h 170"/>
                <a:gd name="T84" fmla="*/ 170 w 227"/>
                <a:gd name="T85" fmla="*/ 37 h 170"/>
                <a:gd name="T86" fmla="*/ 180 w 227"/>
                <a:gd name="T87" fmla="*/ 37 h 170"/>
                <a:gd name="T88" fmla="*/ 189 w 227"/>
                <a:gd name="T89" fmla="*/ 37 h 170"/>
                <a:gd name="T90" fmla="*/ 189 w 227"/>
                <a:gd name="T91" fmla="*/ 28 h 170"/>
                <a:gd name="T92" fmla="*/ 189 w 227"/>
                <a:gd name="T93" fmla="*/ 18 h 170"/>
                <a:gd name="T94" fmla="*/ 189 w 227"/>
                <a:gd name="T95" fmla="*/ 9 h 170"/>
                <a:gd name="T96" fmla="*/ 218 w 227"/>
                <a:gd name="T97" fmla="*/ 9 h 170"/>
                <a:gd name="T98" fmla="*/ 218 w 227"/>
                <a:gd name="T99" fmla="*/ 16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170">
                  <a:moveTo>
                    <a:pt x="180" y="0"/>
                  </a:moveTo>
                  <a:lnTo>
                    <a:pt x="180" y="18"/>
                  </a:lnTo>
                  <a:lnTo>
                    <a:pt x="180" y="28"/>
                  </a:lnTo>
                  <a:lnTo>
                    <a:pt x="170" y="28"/>
                  </a:lnTo>
                  <a:lnTo>
                    <a:pt x="151" y="28"/>
                  </a:lnTo>
                  <a:lnTo>
                    <a:pt x="142" y="28"/>
                  </a:lnTo>
                  <a:lnTo>
                    <a:pt x="142" y="18"/>
                  </a:lnTo>
                  <a:lnTo>
                    <a:pt x="142" y="0"/>
                  </a:lnTo>
                  <a:lnTo>
                    <a:pt x="85" y="0"/>
                  </a:lnTo>
                  <a:lnTo>
                    <a:pt x="85" y="18"/>
                  </a:lnTo>
                  <a:lnTo>
                    <a:pt x="85" y="28"/>
                  </a:lnTo>
                  <a:lnTo>
                    <a:pt x="76" y="28"/>
                  </a:lnTo>
                  <a:lnTo>
                    <a:pt x="57" y="28"/>
                  </a:lnTo>
                  <a:lnTo>
                    <a:pt x="47" y="28"/>
                  </a:lnTo>
                  <a:lnTo>
                    <a:pt x="47" y="18"/>
                  </a:lnTo>
                  <a:lnTo>
                    <a:pt x="47" y="0"/>
                  </a:lnTo>
                  <a:lnTo>
                    <a:pt x="0" y="0"/>
                  </a:lnTo>
                  <a:lnTo>
                    <a:pt x="0" y="170"/>
                  </a:lnTo>
                  <a:lnTo>
                    <a:pt x="227" y="170"/>
                  </a:lnTo>
                  <a:lnTo>
                    <a:pt x="227" y="0"/>
                  </a:lnTo>
                  <a:lnTo>
                    <a:pt x="180" y="0"/>
                  </a:lnTo>
                  <a:close/>
                  <a:moveTo>
                    <a:pt x="218" y="160"/>
                  </a:moveTo>
                  <a:lnTo>
                    <a:pt x="9" y="160"/>
                  </a:lnTo>
                  <a:lnTo>
                    <a:pt x="9" y="9"/>
                  </a:lnTo>
                  <a:lnTo>
                    <a:pt x="38" y="9"/>
                  </a:lnTo>
                  <a:lnTo>
                    <a:pt x="38" y="18"/>
                  </a:lnTo>
                  <a:lnTo>
                    <a:pt x="38" y="28"/>
                  </a:lnTo>
                  <a:lnTo>
                    <a:pt x="38" y="37"/>
                  </a:lnTo>
                  <a:lnTo>
                    <a:pt x="47" y="37"/>
                  </a:lnTo>
                  <a:lnTo>
                    <a:pt x="57" y="37"/>
                  </a:lnTo>
                  <a:lnTo>
                    <a:pt x="76" y="37"/>
                  </a:lnTo>
                  <a:lnTo>
                    <a:pt x="85" y="37"/>
                  </a:lnTo>
                  <a:lnTo>
                    <a:pt x="95" y="37"/>
                  </a:lnTo>
                  <a:lnTo>
                    <a:pt x="95" y="28"/>
                  </a:lnTo>
                  <a:lnTo>
                    <a:pt x="95" y="18"/>
                  </a:lnTo>
                  <a:lnTo>
                    <a:pt x="95" y="9"/>
                  </a:lnTo>
                  <a:lnTo>
                    <a:pt x="133" y="9"/>
                  </a:lnTo>
                  <a:lnTo>
                    <a:pt x="133" y="18"/>
                  </a:lnTo>
                  <a:lnTo>
                    <a:pt x="133" y="28"/>
                  </a:lnTo>
                  <a:lnTo>
                    <a:pt x="133" y="37"/>
                  </a:lnTo>
                  <a:lnTo>
                    <a:pt x="142" y="37"/>
                  </a:lnTo>
                  <a:lnTo>
                    <a:pt x="151" y="37"/>
                  </a:lnTo>
                  <a:lnTo>
                    <a:pt x="170" y="37"/>
                  </a:lnTo>
                  <a:lnTo>
                    <a:pt x="180" y="37"/>
                  </a:lnTo>
                  <a:lnTo>
                    <a:pt x="189" y="37"/>
                  </a:lnTo>
                  <a:lnTo>
                    <a:pt x="189" y="28"/>
                  </a:lnTo>
                  <a:lnTo>
                    <a:pt x="189" y="18"/>
                  </a:lnTo>
                  <a:lnTo>
                    <a:pt x="189" y="9"/>
                  </a:lnTo>
                  <a:lnTo>
                    <a:pt x="218" y="9"/>
                  </a:lnTo>
                  <a:lnTo>
                    <a:pt x="218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15178" y="3828733"/>
              <a:ext cx="240257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15178" y="3760088"/>
              <a:ext cx="240257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44" name="Group 243出自【趣你的PPT】(微信:qunideppt)：最优质的PPT资源库"/>
          <p:cNvGrpSpPr/>
          <p:nvPr/>
        </p:nvGrpSpPr>
        <p:grpSpPr>
          <a:xfrm>
            <a:off x="3657867" y="4984117"/>
            <a:ext cx="376804" cy="424651"/>
            <a:chOff x="2606648" y="3563187"/>
            <a:chExt cx="341417" cy="384771"/>
          </a:xfrm>
          <a:solidFill>
            <a:srgbClr val="3363C8"/>
          </a:solidFill>
        </p:grpSpPr>
        <p:sp>
          <p:nvSpPr>
            <p:cNvPr id="2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0971" y="3640864"/>
              <a:ext cx="272772" cy="307094"/>
            </a:xfrm>
            <a:custGeom>
              <a:avLst/>
              <a:gdLst>
                <a:gd name="T0" fmla="*/ 0 w 64"/>
                <a:gd name="T1" fmla="*/ 56 h 72"/>
                <a:gd name="T2" fmla="*/ 5 w 64"/>
                <a:gd name="T3" fmla="*/ 67 h 72"/>
                <a:gd name="T4" fmla="*/ 16 w 64"/>
                <a:gd name="T5" fmla="*/ 72 h 72"/>
                <a:gd name="T6" fmla="*/ 48 w 64"/>
                <a:gd name="T7" fmla="*/ 72 h 72"/>
                <a:gd name="T8" fmla="*/ 59 w 64"/>
                <a:gd name="T9" fmla="*/ 67 h 72"/>
                <a:gd name="T10" fmla="*/ 64 w 64"/>
                <a:gd name="T11" fmla="*/ 56 h 72"/>
                <a:gd name="T12" fmla="*/ 64 w 64"/>
                <a:gd name="T13" fmla="*/ 0 h 72"/>
                <a:gd name="T14" fmla="*/ 0 w 64"/>
                <a:gd name="T15" fmla="*/ 0 h 72"/>
                <a:gd name="T16" fmla="*/ 0 w 64"/>
                <a:gd name="T17" fmla="*/ 56 h 72"/>
                <a:gd name="T18" fmla="*/ 4 w 64"/>
                <a:gd name="T19" fmla="*/ 4 h 72"/>
                <a:gd name="T20" fmla="*/ 60 w 64"/>
                <a:gd name="T21" fmla="*/ 4 h 72"/>
                <a:gd name="T22" fmla="*/ 60 w 64"/>
                <a:gd name="T23" fmla="*/ 56 h 72"/>
                <a:gd name="T24" fmla="*/ 56 w 64"/>
                <a:gd name="T25" fmla="*/ 64 h 72"/>
                <a:gd name="T26" fmla="*/ 48 w 64"/>
                <a:gd name="T27" fmla="*/ 68 h 72"/>
                <a:gd name="T28" fmla="*/ 16 w 64"/>
                <a:gd name="T29" fmla="*/ 68 h 72"/>
                <a:gd name="T30" fmla="*/ 8 w 64"/>
                <a:gd name="T31" fmla="*/ 64 h 72"/>
                <a:gd name="T32" fmla="*/ 4 w 64"/>
                <a:gd name="T33" fmla="*/ 56 h 72"/>
                <a:gd name="T34" fmla="*/ 4 w 64"/>
                <a:gd name="T35" fmla="*/ 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72">
                  <a:moveTo>
                    <a:pt x="0" y="56"/>
                  </a:moveTo>
                  <a:cubicBezTo>
                    <a:pt x="0" y="60"/>
                    <a:pt x="2" y="64"/>
                    <a:pt x="5" y="67"/>
                  </a:cubicBezTo>
                  <a:cubicBezTo>
                    <a:pt x="8" y="70"/>
                    <a:pt x="12" y="72"/>
                    <a:pt x="16" y="72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52" y="72"/>
                    <a:pt x="56" y="70"/>
                    <a:pt x="59" y="67"/>
                  </a:cubicBezTo>
                  <a:cubicBezTo>
                    <a:pt x="62" y="64"/>
                    <a:pt x="64" y="60"/>
                    <a:pt x="64" y="5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"/>
                  </a:lnTo>
                  <a:close/>
                  <a:moveTo>
                    <a:pt x="4" y="4"/>
                  </a:moveTo>
                  <a:cubicBezTo>
                    <a:pt x="60" y="4"/>
                    <a:pt x="60" y="4"/>
                    <a:pt x="60" y="4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9"/>
                    <a:pt x="59" y="62"/>
                    <a:pt x="56" y="64"/>
                  </a:cubicBezTo>
                  <a:cubicBezTo>
                    <a:pt x="54" y="67"/>
                    <a:pt x="51" y="68"/>
                    <a:pt x="48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3" y="68"/>
                    <a:pt x="10" y="67"/>
                    <a:pt x="8" y="64"/>
                  </a:cubicBezTo>
                  <a:cubicBezTo>
                    <a:pt x="5" y="62"/>
                    <a:pt x="4" y="59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06648" y="3563187"/>
              <a:ext cx="341417" cy="43354"/>
            </a:xfrm>
            <a:custGeom>
              <a:avLst/>
              <a:gdLst>
                <a:gd name="T0" fmla="*/ 123 w 189"/>
                <a:gd name="T1" fmla="*/ 15 h 24"/>
                <a:gd name="T2" fmla="*/ 123 w 189"/>
                <a:gd name="T3" fmla="*/ 0 h 24"/>
                <a:gd name="T4" fmla="*/ 66 w 189"/>
                <a:gd name="T5" fmla="*/ 0 h 24"/>
                <a:gd name="T6" fmla="*/ 66 w 189"/>
                <a:gd name="T7" fmla="*/ 15 h 24"/>
                <a:gd name="T8" fmla="*/ 0 w 189"/>
                <a:gd name="T9" fmla="*/ 15 h 24"/>
                <a:gd name="T10" fmla="*/ 0 w 189"/>
                <a:gd name="T11" fmla="*/ 24 h 24"/>
                <a:gd name="T12" fmla="*/ 189 w 189"/>
                <a:gd name="T13" fmla="*/ 24 h 24"/>
                <a:gd name="T14" fmla="*/ 189 w 189"/>
                <a:gd name="T15" fmla="*/ 15 h 24"/>
                <a:gd name="T16" fmla="*/ 123 w 189"/>
                <a:gd name="T17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24">
                  <a:moveTo>
                    <a:pt x="123" y="15"/>
                  </a:moveTo>
                  <a:lnTo>
                    <a:pt x="123" y="0"/>
                  </a:lnTo>
                  <a:lnTo>
                    <a:pt x="66" y="0"/>
                  </a:lnTo>
                  <a:lnTo>
                    <a:pt x="66" y="15"/>
                  </a:lnTo>
                  <a:lnTo>
                    <a:pt x="0" y="15"/>
                  </a:lnTo>
                  <a:lnTo>
                    <a:pt x="0" y="24"/>
                  </a:lnTo>
                  <a:lnTo>
                    <a:pt x="189" y="24"/>
                  </a:lnTo>
                  <a:lnTo>
                    <a:pt x="189" y="15"/>
                  </a:lnTo>
                  <a:lnTo>
                    <a:pt x="123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69227" y="3691444"/>
              <a:ext cx="16258" cy="20593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7872" y="3691444"/>
              <a:ext cx="16258" cy="205934"/>
            </a:xfrm>
            <a:custGeom>
              <a:avLst/>
              <a:gdLst>
                <a:gd name="T0" fmla="*/ 9 w 9"/>
                <a:gd name="T1" fmla="*/ 0 h 114"/>
                <a:gd name="T2" fmla="*/ 0 w 9"/>
                <a:gd name="T3" fmla="*/ 0 h 114"/>
                <a:gd name="T4" fmla="*/ 0 w 9"/>
                <a:gd name="T5" fmla="*/ 114 h 114"/>
                <a:gd name="T6" fmla="*/ 9 w 9"/>
                <a:gd name="T7" fmla="*/ 104 h 114"/>
                <a:gd name="T8" fmla="*/ 9 w 9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4">
                  <a:moveTo>
                    <a:pt x="9" y="0"/>
                  </a:moveTo>
                  <a:lnTo>
                    <a:pt x="0" y="0"/>
                  </a:lnTo>
                  <a:lnTo>
                    <a:pt x="0" y="114"/>
                  </a:lnTo>
                  <a:lnTo>
                    <a:pt x="9" y="104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00583" y="3691444"/>
              <a:ext cx="16258" cy="205934"/>
            </a:xfrm>
            <a:custGeom>
              <a:avLst/>
              <a:gdLst>
                <a:gd name="T0" fmla="*/ 9 w 9"/>
                <a:gd name="T1" fmla="*/ 0 h 114"/>
                <a:gd name="T2" fmla="*/ 0 w 9"/>
                <a:gd name="T3" fmla="*/ 0 h 114"/>
                <a:gd name="T4" fmla="*/ 0 w 9"/>
                <a:gd name="T5" fmla="*/ 104 h 114"/>
                <a:gd name="T6" fmla="*/ 9 w 9"/>
                <a:gd name="T7" fmla="*/ 114 h 114"/>
                <a:gd name="T8" fmla="*/ 9 w 9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4">
                  <a:moveTo>
                    <a:pt x="9" y="0"/>
                  </a:moveTo>
                  <a:lnTo>
                    <a:pt x="0" y="0"/>
                  </a:lnTo>
                  <a:lnTo>
                    <a:pt x="0" y="104"/>
                  </a:lnTo>
                  <a:lnTo>
                    <a:pt x="9" y="114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50" name="Group 249出自【趣你的PPT】(微信:qunideppt)：最优质的PPT资源库"/>
          <p:cNvGrpSpPr/>
          <p:nvPr/>
        </p:nvGrpSpPr>
        <p:grpSpPr>
          <a:xfrm>
            <a:off x="2712868" y="4976144"/>
            <a:ext cx="454557" cy="432625"/>
            <a:chOff x="1750397" y="3555962"/>
            <a:chExt cx="411868" cy="391997"/>
          </a:xfrm>
          <a:solidFill>
            <a:srgbClr val="3363C8"/>
          </a:solidFill>
        </p:grpSpPr>
        <p:sp>
          <p:nvSpPr>
            <p:cNvPr id="2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50397" y="3606542"/>
              <a:ext cx="411868" cy="341417"/>
            </a:xfrm>
            <a:custGeom>
              <a:avLst/>
              <a:gdLst>
                <a:gd name="T0" fmla="*/ 180 w 228"/>
                <a:gd name="T1" fmla="*/ 0 h 189"/>
                <a:gd name="T2" fmla="*/ 180 w 228"/>
                <a:gd name="T3" fmla="*/ 19 h 189"/>
                <a:gd name="T4" fmla="*/ 180 w 228"/>
                <a:gd name="T5" fmla="*/ 28 h 189"/>
                <a:gd name="T6" fmla="*/ 171 w 228"/>
                <a:gd name="T7" fmla="*/ 28 h 189"/>
                <a:gd name="T8" fmla="*/ 152 w 228"/>
                <a:gd name="T9" fmla="*/ 28 h 189"/>
                <a:gd name="T10" fmla="*/ 143 w 228"/>
                <a:gd name="T11" fmla="*/ 28 h 189"/>
                <a:gd name="T12" fmla="*/ 143 w 228"/>
                <a:gd name="T13" fmla="*/ 19 h 189"/>
                <a:gd name="T14" fmla="*/ 143 w 228"/>
                <a:gd name="T15" fmla="*/ 0 h 189"/>
                <a:gd name="T16" fmla="*/ 86 w 228"/>
                <a:gd name="T17" fmla="*/ 0 h 189"/>
                <a:gd name="T18" fmla="*/ 86 w 228"/>
                <a:gd name="T19" fmla="*/ 19 h 189"/>
                <a:gd name="T20" fmla="*/ 86 w 228"/>
                <a:gd name="T21" fmla="*/ 28 h 189"/>
                <a:gd name="T22" fmla="*/ 76 w 228"/>
                <a:gd name="T23" fmla="*/ 28 h 189"/>
                <a:gd name="T24" fmla="*/ 57 w 228"/>
                <a:gd name="T25" fmla="*/ 28 h 189"/>
                <a:gd name="T26" fmla="*/ 48 w 228"/>
                <a:gd name="T27" fmla="*/ 28 h 189"/>
                <a:gd name="T28" fmla="*/ 48 w 228"/>
                <a:gd name="T29" fmla="*/ 19 h 189"/>
                <a:gd name="T30" fmla="*/ 48 w 228"/>
                <a:gd name="T31" fmla="*/ 0 h 189"/>
                <a:gd name="T32" fmla="*/ 0 w 228"/>
                <a:gd name="T33" fmla="*/ 0 h 189"/>
                <a:gd name="T34" fmla="*/ 0 w 228"/>
                <a:gd name="T35" fmla="*/ 189 h 189"/>
                <a:gd name="T36" fmla="*/ 228 w 228"/>
                <a:gd name="T37" fmla="*/ 189 h 189"/>
                <a:gd name="T38" fmla="*/ 228 w 228"/>
                <a:gd name="T39" fmla="*/ 0 h 189"/>
                <a:gd name="T40" fmla="*/ 180 w 228"/>
                <a:gd name="T41" fmla="*/ 0 h 189"/>
                <a:gd name="T42" fmla="*/ 218 w 228"/>
                <a:gd name="T43" fmla="*/ 180 h 189"/>
                <a:gd name="T44" fmla="*/ 10 w 228"/>
                <a:gd name="T45" fmla="*/ 180 h 189"/>
                <a:gd name="T46" fmla="*/ 10 w 228"/>
                <a:gd name="T47" fmla="*/ 10 h 189"/>
                <a:gd name="T48" fmla="*/ 38 w 228"/>
                <a:gd name="T49" fmla="*/ 10 h 189"/>
                <a:gd name="T50" fmla="*/ 38 w 228"/>
                <a:gd name="T51" fmla="*/ 19 h 189"/>
                <a:gd name="T52" fmla="*/ 38 w 228"/>
                <a:gd name="T53" fmla="*/ 28 h 189"/>
                <a:gd name="T54" fmla="*/ 38 w 228"/>
                <a:gd name="T55" fmla="*/ 38 h 189"/>
                <a:gd name="T56" fmla="*/ 48 w 228"/>
                <a:gd name="T57" fmla="*/ 38 h 189"/>
                <a:gd name="T58" fmla="*/ 57 w 228"/>
                <a:gd name="T59" fmla="*/ 38 h 189"/>
                <a:gd name="T60" fmla="*/ 76 w 228"/>
                <a:gd name="T61" fmla="*/ 38 h 189"/>
                <a:gd name="T62" fmla="*/ 86 w 228"/>
                <a:gd name="T63" fmla="*/ 38 h 189"/>
                <a:gd name="T64" fmla="*/ 95 w 228"/>
                <a:gd name="T65" fmla="*/ 38 h 189"/>
                <a:gd name="T66" fmla="*/ 95 w 228"/>
                <a:gd name="T67" fmla="*/ 28 h 189"/>
                <a:gd name="T68" fmla="*/ 95 w 228"/>
                <a:gd name="T69" fmla="*/ 19 h 189"/>
                <a:gd name="T70" fmla="*/ 95 w 228"/>
                <a:gd name="T71" fmla="*/ 10 h 189"/>
                <a:gd name="T72" fmla="*/ 133 w 228"/>
                <a:gd name="T73" fmla="*/ 10 h 189"/>
                <a:gd name="T74" fmla="*/ 133 w 228"/>
                <a:gd name="T75" fmla="*/ 19 h 189"/>
                <a:gd name="T76" fmla="*/ 133 w 228"/>
                <a:gd name="T77" fmla="*/ 28 h 189"/>
                <a:gd name="T78" fmla="*/ 133 w 228"/>
                <a:gd name="T79" fmla="*/ 38 h 189"/>
                <a:gd name="T80" fmla="*/ 143 w 228"/>
                <a:gd name="T81" fmla="*/ 38 h 189"/>
                <a:gd name="T82" fmla="*/ 152 w 228"/>
                <a:gd name="T83" fmla="*/ 38 h 189"/>
                <a:gd name="T84" fmla="*/ 171 w 228"/>
                <a:gd name="T85" fmla="*/ 38 h 189"/>
                <a:gd name="T86" fmla="*/ 180 w 228"/>
                <a:gd name="T87" fmla="*/ 38 h 189"/>
                <a:gd name="T88" fmla="*/ 190 w 228"/>
                <a:gd name="T89" fmla="*/ 38 h 189"/>
                <a:gd name="T90" fmla="*/ 190 w 228"/>
                <a:gd name="T91" fmla="*/ 28 h 189"/>
                <a:gd name="T92" fmla="*/ 190 w 228"/>
                <a:gd name="T93" fmla="*/ 19 h 189"/>
                <a:gd name="T94" fmla="*/ 190 w 228"/>
                <a:gd name="T95" fmla="*/ 10 h 189"/>
                <a:gd name="T96" fmla="*/ 218 w 228"/>
                <a:gd name="T97" fmla="*/ 10 h 189"/>
                <a:gd name="T98" fmla="*/ 218 w 228"/>
                <a:gd name="T99" fmla="*/ 18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" h="189">
                  <a:moveTo>
                    <a:pt x="180" y="0"/>
                  </a:moveTo>
                  <a:lnTo>
                    <a:pt x="180" y="19"/>
                  </a:lnTo>
                  <a:lnTo>
                    <a:pt x="180" y="28"/>
                  </a:lnTo>
                  <a:lnTo>
                    <a:pt x="171" y="28"/>
                  </a:lnTo>
                  <a:lnTo>
                    <a:pt x="152" y="28"/>
                  </a:lnTo>
                  <a:lnTo>
                    <a:pt x="143" y="28"/>
                  </a:lnTo>
                  <a:lnTo>
                    <a:pt x="143" y="19"/>
                  </a:lnTo>
                  <a:lnTo>
                    <a:pt x="143" y="0"/>
                  </a:lnTo>
                  <a:lnTo>
                    <a:pt x="86" y="0"/>
                  </a:lnTo>
                  <a:lnTo>
                    <a:pt x="86" y="19"/>
                  </a:lnTo>
                  <a:lnTo>
                    <a:pt x="86" y="28"/>
                  </a:lnTo>
                  <a:lnTo>
                    <a:pt x="76" y="28"/>
                  </a:lnTo>
                  <a:lnTo>
                    <a:pt x="57" y="28"/>
                  </a:lnTo>
                  <a:lnTo>
                    <a:pt x="48" y="28"/>
                  </a:lnTo>
                  <a:lnTo>
                    <a:pt x="48" y="19"/>
                  </a:lnTo>
                  <a:lnTo>
                    <a:pt x="48" y="0"/>
                  </a:lnTo>
                  <a:lnTo>
                    <a:pt x="0" y="0"/>
                  </a:lnTo>
                  <a:lnTo>
                    <a:pt x="0" y="189"/>
                  </a:lnTo>
                  <a:lnTo>
                    <a:pt x="228" y="189"/>
                  </a:lnTo>
                  <a:lnTo>
                    <a:pt x="228" y="0"/>
                  </a:lnTo>
                  <a:lnTo>
                    <a:pt x="180" y="0"/>
                  </a:lnTo>
                  <a:close/>
                  <a:moveTo>
                    <a:pt x="218" y="180"/>
                  </a:moveTo>
                  <a:lnTo>
                    <a:pt x="10" y="180"/>
                  </a:lnTo>
                  <a:lnTo>
                    <a:pt x="10" y="10"/>
                  </a:lnTo>
                  <a:lnTo>
                    <a:pt x="38" y="10"/>
                  </a:lnTo>
                  <a:lnTo>
                    <a:pt x="38" y="19"/>
                  </a:lnTo>
                  <a:lnTo>
                    <a:pt x="38" y="28"/>
                  </a:lnTo>
                  <a:lnTo>
                    <a:pt x="38" y="38"/>
                  </a:lnTo>
                  <a:lnTo>
                    <a:pt x="48" y="38"/>
                  </a:lnTo>
                  <a:lnTo>
                    <a:pt x="57" y="38"/>
                  </a:lnTo>
                  <a:lnTo>
                    <a:pt x="76" y="38"/>
                  </a:lnTo>
                  <a:lnTo>
                    <a:pt x="86" y="38"/>
                  </a:lnTo>
                  <a:lnTo>
                    <a:pt x="95" y="38"/>
                  </a:lnTo>
                  <a:lnTo>
                    <a:pt x="95" y="28"/>
                  </a:lnTo>
                  <a:lnTo>
                    <a:pt x="95" y="19"/>
                  </a:lnTo>
                  <a:lnTo>
                    <a:pt x="95" y="10"/>
                  </a:lnTo>
                  <a:lnTo>
                    <a:pt x="133" y="10"/>
                  </a:lnTo>
                  <a:lnTo>
                    <a:pt x="133" y="19"/>
                  </a:lnTo>
                  <a:lnTo>
                    <a:pt x="133" y="28"/>
                  </a:lnTo>
                  <a:lnTo>
                    <a:pt x="133" y="38"/>
                  </a:lnTo>
                  <a:lnTo>
                    <a:pt x="143" y="38"/>
                  </a:lnTo>
                  <a:lnTo>
                    <a:pt x="152" y="38"/>
                  </a:lnTo>
                  <a:lnTo>
                    <a:pt x="171" y="38"/>
                  </a:lnTo>
                  <a:lnTo>
                    <a:pt x="180" y="38"/>
                  </a:lnTo>
                  <a:lnTo>
                    <a:pt x="190" y="38"/>
                  </a:lnTo>
                  <a:lnTo>
                    <a:pt x="190" y="28"/>
                  </a:lnTo>
                  <a:lnTo>
                    <a:pt x="190" y="19"/>
                  </a:lnTo>
                  <a:lnTo>
                    <a:pt x="190" y="10"/>
                  </a:lnTo>
                  <a:lnTo>
                    <a:pt x="218" y="10"/>
                  </a:lnTo>
                  <a:lnTo>
                    <a:pt x="218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53365" y="3555962"/>
              <a:ext cx="34323" cy="849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4976" y="3555962"/>
              <a:ext cx="34323" cy="84903"/>
            </a:xfrm>
            <a:custGeom>
              <a:avLst/>
              <a:gdLst>
                <a:gd name="T0" fmla="*/ 19 w 19"/>
                <a:gd name="T1" fmla="*/ 28 h 47"/>
                <a:gd name="T2" fmla="*/ 19 w 19"/>
                <a:gd name="T3" fmla="*/ 0 h 47"/>
                <a:gd name="T4" fmla="*/ 0 w 19"/>
                <a:gd name="T5" fmla="*/ 0 h 47"/>
                <a:gd name="T6" fmla="*/ 0 w 19"/>
                <a:gd name="T7" fmla="*/ 28 h 47"/>
                <a:gd name="T8" fmla="*/ 0 w 19"/>
                <a:gd name="T9" fmla="*/ 47 h 47"/>
                <a:gd name="T10" fmla="*/ 19 w 19"/>
                <a:gd name="T11" fmla="*/ 47 h 47"/>
                <a:gd name="T12" fmla="*/ 19 w 19"/>
                <a:gd name="T13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7">
                  <a:moveTo>
                    <a:pt x="19" y="28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47"/>
                  </a:lnTo>
                  <a:lnTo>
                    <a:pt x="19" y="47"/>
                  </a:lnTo>
                  <a:lnTo>
                    <a:pt x="1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84720" y="3691444"/>
              <a:ext cx="343223" cy="222192"/>
            </a:xfrm>
            <a:custGeom>
              <a:avLst/>
              <a:gdLst>
                <a:gd name="T0" fmla="*/ 0 w 190"/>
                <a:gd name="T1" fmla="*/ 123 h 123"/>
                <a:gd name="T2" fmla="*/ 190 w 190"/>
                <a:gd name="T3" fmla="*/ 123 h 123"/>
                <a:gd name="T4" fmla="*/ 190 w 190"/>
                <a:gd name="T5" fmla="*/ 0 h 123"/>
                <a:gd name="T6" fmla="*/ 0 w 190"/>
                <a:gd name="T7" fmla="*/ 0 h 123"/>
                <a:gd name="T8" fmla="*/ 0 w 190"/>
                <a:gd name="T9" fmla="*/ 123 h 123"/>
                <a:gd name="T10" fmla="*/ 10 w 190"/>
                <a:gd name="T11" fmla="*/ 10 h 123"/>
                <a:gd name="T12" fmla="*/ 180 w 190"/>
                <a:gd name="T13" fmla="*/ 10 h 123"/>
                <a:gd name="T14" fmla="*/ 180 w 190"/>
                <a:gd name="T15" fmla="*/ 114 h 123"/>
                <a:gd name="T16" fmla="*/ 10 w 190"/>
                <a:gd name="T17" fmla="*/ 114 h 123"/>
                <a:gd name="T18" fmla="*/ 10 w 190"/>
                <a:gd name="T19" fmla="*/ 1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0" h="123">
                  <a:moveTo>
                    <a:pt x="0" y="123"/>
                  </a:moveTo>
                  <a:lnTo>
                    <a:pt x="190" y="123"/>
                  </a:lnTo>
                  <a:lnTo>
                    <a:pt x="190" y="0"/>
                  </a:lnTo>
                  <a:lnTo>
                    <a:pt x="0" y="0"/>
                  </a:lnTo>
                  <a:lnTo>
                    <a:pt x="0" y="123"/>
                  </a:lnTo>
                  <a:close/>
                  <a:moveTo>
                    <a:pt x="10" y="10"/>
                  </a:moveTo>
                  <a:lnTo>
                    <a:pt x="180" y="10"/>
                  </a:lnTo>
                  <a:lnTo>
                    <a:pt x="180" y="114"/>
                  </a:lnTo>
                  <a:lnTo>
                    <a:pt x="10" y="114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1429" y="3743831"/>
              <a:ext cx="72257" cy="122838"/>
            </a:xfrm>
            <a:custGeom>
              <a:avLst/>
              <a:gdLst>
                <a:gd name="T0" fmla="*/ 12 w 17"/>
                <a:gd name="T1" fmla="*/ 0 h 29"/>
                <a:gd name="T2" fmla="*/ 8 w 17"/>
                <a:gd name="T3" fmla="*/ 0 h 29"/>
                <a:gd name="T4" fmla="*/ 0 w 17"/>
                <a:gd name="T5" fmla="*/ 7 h 29"/>
                <a:gd name="T6" fmla="*/ 1 w 17"/>
                <a:gd name="T7" fmla="*/ 9 h 29"/>
                <a:gd name="T8" fmla="*/ 1 w 17"/>
                <a:gd name="T9" fmla="*/ 9 h 29"/>
                <a:gd name="T10" fmla="*/ 2 w 17"/>
                <a:gd name="T11" fmla="*/ 10 h 29"/>
                <a:gd name="T12" fmla="*/ 2 w 17"/>
                <a:gd name="T13" fmla="*/ 10 h 29"/>
                <a:gd name="T14" fmla="*/ 3 w 17"/>
                <a:gd name="T15" fmla="*/ 9 h 29"/>
                <a:gd name="T16" fmla="*/ 8 w 17"/>
                <a:gd name="T17" fmla="*/ 5 h 29"/>
                <a:gd name="T18" fmla="*/ 8 w 17"/>
                <a:gd name="T19" fmla="*/ 7 h 29"/>
                <a:gd name="T20" fmla="*/ 8 w 17"/>
                <a:gd name="T21" fmla="*/ 25 h 29"/>
                <a:gd name="T22" fmla="*/ 2 w 17"/>
                <a:gd name="T23" fmla="*/ 25 h 29"/>
                <a:gd name="T24" fmla="*/ 2 w 17"/>
                <a:gd name="T25" fmla="*/ 29 h 29"/>
                <a:gd name="T26" fmla="*/ 17 w 17"/>
                <a:gd name="T27" fmla="*/ 29 h 29"/>
                <a:gd name="T28" fmla="*/ 17 w 17"/>
                <a:gd name="T29" fmla="*/ 25 h 29"/>
                <a:gd name="T30" fmla="*/ 12 w 17"/>
                <a:gd name="T31" fmla="*/ 25 h 29"/>
                <a:gd name="T32" fmla="*/ 12 w 17"/>
                <a:gd name="T3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9">
                  <a:moveTo>
                    <a:pt x="1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2" y="25"/>
                    <a:pt x="12" y="25"/>
                    <a:pt x="12" y="25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65364" y="3743831"/>
              <a:ext cx="84903" cy="122838"/>
            </a:xfrm>
            <a:custGeom>
              <a:avLst/>
              <a:gdLst>
                <a:gd name="T0" fmla="*/ 0 w 20"/>
                <a:gd name="T1" fmla="*/ 3 h 29"/>
                <a:gd name="T2" fmla="*/ 0 w 20"/>
                <a:gd name="T3" fmla="*/ 3 h 29"/>
                <a:gd name="T4" fmla="*/ 1 w 20"/>
                <a:gd name="T5" fmla="*/ 4 h 29"/>
                <a:gd name="T6" fmla="*/ 15 w 20"/>
                <a:gd name="T7" fmla="*/ 4 h 29"/>
                <a:gd name="T8" fmla="*/ 15 w 20"/>
                <a:gd name="T9" fmla="*/ 5 h 29"/>
                <a:gd name="T10" fmla="*/ 14 w 20"/>
                <a:gd name="T11" fmla="*/ 6 h 29"/>
                <a:gd name="T12" fmla="*/ 2 w 20"/>
                <a:gd name="T13" fmla="*/ 29 h 29"/>
                <a:gd name="T14" fmla="*/ 6 w 20"/>
                <a:gd name="T15" fmla="*/ 29 h 29"/>
                <a:gd name="T16" fmla="*/ 7 w 20"/>
                <a:gd name="T17" fmla="*/ 28 h 29"/>
                <a:gd name="T18" fmla="*/ 8 w 20"/>
                <a:gd name="T19" fmla="*/ 27 h 29"/>
                <a:gd name="T20" fmla="*/ 19 w 20"/>
                <a:gd name="T21" fmla="*/ 4 h 29"/>
                <a:gd name="T22" fmla="*/ 20 w 20"/>
                <a:gd name="T23" fmla="*/ 3 h 29"/>
                <a:gd name="T24" fmla="*/ 20 w 20"/>
                <a:gd name="T25" fmla="*/ 2 h 29"/>
                <a:gd name="T26" fmla="*/ 20 w 20"/>
                <a:gd name="T27" fmla="*/ 0 h 29"/>
                <a:gd name="T28" fmla="*/ 0 w 20"/>
                <a:gd name="T29" fmla="*/ 0 h 29"/>
                <a:gd name="T30" fmla="*/ 0 w 20"/>
                <a:gd name="T3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29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5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7" y="28"/>
                    <a:pt x="7" y="28"/>
                  </a:cubicBezTo>
                  <a:cubicBezTo>
                    <a:pt x="7" y="28"/>
                    <a:pt x="8" y="28"/>
                    <a:pt x="8" y="27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3"/>
                    <a:pt x="20" y="3"/>
                  </a:cubicBezTo>
                  <a:cubicBezTo>
                    <a:pt x="20" y="3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57" name="Group 256出自【趣你的PPT】(微信:qunideppt)：最优质的PPT资源库"/>
          <p:cNvGrpSpPr/>
          <p:nvPr/>
        </p:nvGrpSpPr>
        <p:grpSpPr>
          <a:xfrm>
            <a:off x="4545049" y="5051902"/>
            <a:ext cx="472499" cy="301044"/>
            <a:chOff x="3410513" y="3624606"/>
            <a:chExt cx="428126" cy="272772"/>
          </a:xfrm>
          <a:solidFill>
            <a:srgbClr val="3363C8"/>
          </a:solidFill>
        </p:grpSpPr>
        <p:sp>
          <p:nvSpPr>
            <p:cNvPr id="2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61093" y="3675186"/>
              <a:ext cx="68645" cy="171612"/>
            </a:xfrm>
            <a:custGeom>
              <a:avLst/>
              <a:gdLst>
                <a:gd name="T0" fmla="*/ 0 w 38"/>
                <a:gd name="T1" fmla="*/ 95 h 95"/>
                <a:gd name="T2" fmla="*/ 38 w 38"/>
                <a:gd name="T3" fmla="*/ 95 h 95"/>
                <a:gd name="T4" fmla="*/ 38 w 38"/>
                <a:gd name="T5" fmla="*/ 0 h 95"/>
                <a:gd name="T6" fmla="*/ 0 w 38"/>
                <a:gd name="T7" fmla="*/ 0 h 95"/>
                <a:gd name="T8" fmla="*/ 0 w 38"/>
                <a:gd name="T9" fmla="*/ 95 h 95"/>
                <a:gd name="T10" fmla="*/ 10 w 38"/>
                <a:gd name="T11" fmla="*/ 9 h 95"/>
                <a:gd name="T12" fmla="*/ 29 w 38"/>
                <a:gd name="T13" fmla="*/ 9 h 95"/>
                <a:gd name="T14" fmla="*/ 29 w 38"/>
                <a:gd name="T15" fmla="*/ 85 h 95"/>
                <a:gd name="T16" fmla="*/ 10 w 38"/>
                <a:gd name="T17" fmla="*/ 85 h 95"/>
                <a:gd name="T18" fmla="*/ 10 w 38"/>
                <a:gd name="T19" fmla="*/ 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95">
                  <a:moveTo>
                    <a:pt x="0" y="95"/>
                  </a:moveTo>
                  <a:lnTo>
                    <a:pt x="38" y="95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0" y="9"/>
                  </a:moveTo>
                  <a:lnTo>
                    <a:pt x="29" y="9"/>
                  </a:lnTo>
                  <a:lnTo>
                    <a:pt x="29" y="85"/>
                  </a:lnTo>
                  <a:lnTo>
                    <a:pt x="10" y="85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64059" y="3675186"/>
              <a:ext cx="68645" cy="171612"/>
            </a:xfrm>
            <a:custGeom>
              <a:avLst/>
              <a:gdLst>
                <a:gd name="T0" fmla="*/ 0 w 38"/>
                <a:gd name="T1" fmla="*/ 95 h 95"/>
                <a:gd name="T2" fmla="*/ 38 w 38"/>
                <a:gd name="T3" fmla="*/ 95 h 95"/>
                <a:gd name="T4" fmla="*/ 38 w 38"/>
                <a:gd name="T5" fmla="*/ 0 h 95"/>
                <a:gd name="T6" fmla="*/ 0 w 38"/>
                <a:gd name="T7" fmla="*/ 0 h 95"/>
                <a:gd name="T8" fmla="*/ 0 w 38"/>
                <a:gd name="T9" fmla="*/ 95 h 95"/>
                <a:gd name="T10" fmla="*/ 10 w 38"/>
                <a:gd name="T11" fmla="*/ 9 h 95"/>
                <a:gd name="T12" fmla="*/ 29 w 38"/>
                <a:gd name="T13" fmla="*/ 9 h 95"/>
                <a:gd name="T14" fmla="*/ 29 w 38"/>
                <a:gd name="T15" fmla="*/ 85 h 95"/>
                <a:gd name="T16" fmla="*/ 10 w 38"/>
                <a:gd name="T17" fmla="*/ 85 h 95"/>
                <a:gd name="T18" fmla="*/ 10 w 38"/>
                <a:gd name="T19" fmla="*/ 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95">
                  <a:moveTo>
                    <a:pt x="0" y="95"/>
                  </a:moveTo>
                  <a:lnTo>
                    <a:pt x="38" y="95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0" y="9"/>
                  </a:moveTo>
                  <a:lnTo>
                    <a:pt x="29" y="9"/>
                  </a:lnTo>
                  <a:lnTo>
                    <a:pt x="29" y="85"/>
                  </a:lnTo>
                  <a:lnTo>
                    <a:pt x="10" y="85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10513" y="3624606"/>
              <a:ext cx="428126" cy="272772"/>
            </a:xfrm>
            <a:custGeom>
              <a:avLst/>
              <a:gdLst>
                <a:gd name="T0" fmla="*/ 237 w 237"/>
                <a:gd name="T1" fmla="*/ 37 h 151"/>
                <a:gd name="T2" fmla="*/ 208 w 237"/>
                <a:gd name="T3" fmla="*/ 37 h 151"/>
                <a:gd name="T4" fmla="*/ 208 w 237"/>
                <a:gd name="T5" fmla="*/ 0 h 151"/>
                <a:gd name="T6" fmla="*/ 0 w 237"/>
                <a:gd name="T7" fmla="*/ 0 h 151"/>
                <a:gd name="T8" fmla="*/ 0 w 237"/>
                <a:gd name="T9" fmla="*/ 151 h 151"/>
                <a:gd name="T10" fmla="*/ 208 w 237"/>
                <a:gd name="T11" fmla="*/ 151 h 151"/>
                <a:gd name="T12" fmla="*/ 208 w 237"/>
                <a:gd name="T13" fmla="*/ 113 h 151"/>
                <a:gd name="T14" fmla="*/ 237 w 237"/>
                <a:gd name="T15" fmla="*/ 113 h 151"/>
                <a:gd name="T16" fmla="*/ 237 w 237"/>
                <a:gd name="T17" fmla="*/ 37 h 151"/>
                <a:gd name="T18" fmla="*/ 199 w 237"/>
                <a:gd name="T19" fmla="*/ 141 h 151"/>
                <a:gd name="T20" fmla="*/ 9 w 237"/>
                <a:gd name="T21" fmla="*/ 141 h 151"/>
                <a:gd name="T22" fmla="*/ 9 w 237"/>
                <a:gd name="T23" fmla="*/ 9 h 151"/>
                <a:gd name="T24" fmla="*/ 199 w 237"/>
                <a:gd name="T25" fmla="*/ 9 h 151"/>
                <a:gd name="T26" fmla="*/ 199 w 237"/>
                <a:gd name="T27" fmla="*/ 37 h 151"/>
                <a:gd name="T28" fmla="*/ 199 w 237"/>
                <a:gd name="T29" fmla="*/ 113 h 151"/>
                <a:gd name="T30" fmla="*/ 199 w 237"/>
                <a:gd name="T31" fmla="*/ 141 h 151"/>
                <a:gd name="T32" fmla="*/ 227 w 237"/>
                <a:gd name="T33" fmla="*/ 104 h 151"/>
                <a:gd name="T34" fmla="*/ 208 w 237"/>
                <a:gd name="T35" fmla="*/ 104 h 151"/>
                <a:gd name="T36" fmla="*/ 208 w 237"/>
                <a:gd name="T37" fmla="*/ 47 h 151"/>
                <a:gd name="T38" fmla="*/ 227 w 237"/>
                <a:gd name="T39" fmla="*/ 47 h 151"/>
                <a:gd name="T40" fmla="*/ 227 w 237"/>
                <a:gd name="T41" fmla="*/ 10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7" h="151">
                  <a:moveTo>
                    <a:pt x="237" y="37"/>
                  </a:moveTo>
                  <a:lnTo>
                    <a:pt x="208" y="37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151"/>
                  </a:lnTo>
                  <a:lnTo>
                    <a:pt x="208" y="151"/>
                  </a:lnTo>
                  <a:lnTo>
                    <a:pt x="208" y="113"/>
                  </a:lnTo>
                  <a:lnTo>
                    <a:pt x="237" y="113"/>
                  </a:lnTo>
                  <a:lnTo>
                    <a:pt x="237" y="37"/>
                  </a:lnTo>
                  <a:close/>
                  <a:moveTo>
                    <a:pt x="199" y="141"/>
                  </a:moveTo>
                  <a:lnTo>
                    <a:pt x="9" y="141"/>
                  </a:lnTo>
                  <a:lnTo>
                    <a:pt x="9" y="9"/>
                  </a:lnTo>
                  <a:lnTo>
                    <a:pt x="199" y="9"/>
                  </a:lnTo>
                  <a:lnTo>
                    <a:pt x="199" y="37"/>
                  </a:lnTo>
                  <a:lnTo>
                    <a:pt x="199" y="113"/>
                  </a:lnTo>
                  <a:lnTo>
                    <a:pt x="199" y="141"/>
                  </a:lnTo>
                  <a:close/>
                  <a:moveTo>
                    <a:pt x="227" y="104"/>
                  </a:moveTo>
                  <a:lnTo>
                    <a:pt x="208" y="104"/>
                  </a:lnTo>
                  <a:lnTo>
                    <a:pt x="208" y="47"/>
                  </a:lnTo>
                  <a:lnTo>
                    <a:pt x="227" y="47"/>
                  </a:lnTo>
                  <a:lnTo>
                    <a:pt x="227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61" name="Group 260出自【趣你的PPT】(微信:qunideppt)：最优质的PPT资源库"/>
          <p:cNvGrpSpPr/>
          <p:nvPr/>
        </p:nvGrpSpPr>
        <p:grpSpPr>
          <a:xfrm>
            <a:off x="5470110" y="4976144"/>
            <a:ext cx="376804" cy="432625"/>
            <a:chOff x="4248699" y="3555962"/>
            <a:chExt cx="341417" cy="391997"/>
          </a:xfrm>
          <a:solidFill>
            <a:srgbClr val="3363C8"/>
          </a:solidFill>
        </p:grpSpPr>
        <p:sp>
          <p:nvSpPr>
            <p:cNvPr id="2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8699" y="3812476"/>
              <a:ext cx="341417" cy="135483"/>
            </a:xfrm>
            <a:custGeom>
              <a:avLst/>
              <a:gdLst>
                <a:gd name="T0" fmla="*/ 40 w 80"/>
                <a:gd name="T1" fmla="*/ 0 h 32"/>
                <a:gd name="T2" fmla="*/ 0 w 80"/>
                <a:gd name="T3" fmla="*/ 32 h 32"/>
                <a:gd name="T4" fmla="*/ 40 w 80"/>
                <a:gd name="T5" fmla="*/ 32 h 32"/>
                <a:gd name="T6" fmla="*/ 80 w 80"/>
                <a:gd name="T7" fmla="*/ 32 h 32"/>
                <a:gd name="T8" fmla="*/ 40 w 80"/>
                <a:gd name="T9" fmla="*/ 0 h 32"/>
                <a:gd name="T10" fmla="*/ 4 w 80"/>
                <a:gd name="T11" fmla="*/ 28 h 32"/>
                <a:gd name="T12" fmla="*/ 40 w 80"/>
                <a:gd name="T13" fmla="*/ 4 h 32"/>
                <a:gd name="T14" fmla="*/ 76 w 80"/>
                <a:gd name="T15" fmla="*/ 28 h 32"/>
                <a:gd name="T16" fmla="*/ 40 w 80"/>
                <a:gd name="T17" fmla="*/ 28 h 32"/>
                <a:gd name="T18" fmla="*/ 4 w 80"/>
                <a:gd name="T1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32">
                  <a:moveTo>
                    <a:pt x="40" y="0"/>
                  </a:moveTo>
                  <a:cubicBezTo>
                    <a:pt x="8" y="0"/>
                    <a:pt x="0" y="18"/>
                    <a:pt x="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18"/>
                    <a:pt x="72" y="0"/>
                    <a:pt x="40" y="0"/>
                  </a:cubicBezTo>
                  <a:close/>
                  <a:moveTo>
                    <a:pt x="4" y="28"/>
                  </a:moveTo>
                  <a:cubicBezTo>
                    <a:pt x="6" y="19"/>
                    <a:pt x="12" y="4"/>
                    <a:pt x="40" y="4"/>
                  </a:cubicBezTo>
                  <a:cubicBezTo>
                    <a:pt x="68" y="4"/>
                    <a:pt x="75" y="19"/>
                    <a:pt x="76" y="28"/>
                  </a:cubicBezTo>
                  <a:cubicBezTo>
                    <a:pt x="40" y="28"/>
                    <a:pt x="40" y="28"/>
                    <a:pt x="40" y="28"/>
                  </a:cubicBezTo>
                  <a:lnTo>
                    <a:pt x="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24570" y="3555962"/>
              <a:ext cx="189676" cy="222192"/>
            </a:xfrm>
            <a:custGeom>
              <a:avLst/>
              <a:gdLst>
                <a:gd name="T0" fmla="*/ 22 w 44"/>
                <a:gd name="T1" fmla="*/ 52 h 52"/>
                <a:gd name="T2" fmla="*/ 44 w 44"/>
                <a:gd name="T3" fmla="*/ 22 h 52"/>
                <a:gd name="T4" fmla="*/ 22 w 44"/>
                <a:gd name="T5" fmla="*/ 0 h 52"/>
                <a:gd name="T6" fmla="*/ 0 w 44"/>
                <a:gd name="T7" fmla="*/ 22 h 52"/>
                <a:gd name="T8" fmla="*/ 22 w 44"/>
                <a:gd name="T9" fmla="*/ 52 h 52"/>
                <a:gd name="T10" fmla="*/ 22 w 44"/>
                <a:gd name="T11" fmla="*/ 4 h 52"/>
                <a:gd name="T12" fmla="*/ 40 w 44"/>
                <a:gd name="T13" fmla="*/ 22 h 52"/>
                <a:gd name="T14" fmla="*/ 22 w 44"/>
                <a:gd name="T15" fmla="*/ 48 h 52"/>
                <a:gd name="T16" fmla="*/ 4 w 44"/>
                <a:gd name="T17" fmla="*/ 22 h 52"/>
                <a:gd name="T18" fmla="*/ 22 w 44"/>
                <a:gd name="T1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2">
                  <a:moveTo>
                    <a:pt x="22" y="52"/>
                  </a:moveTo>
                  <a:cubicBezTo>
                    <a:pt x="34" y="52"/>
                    <a:pt x="44" y="36"/>
                    <a:pt x="44" y="22"/>
                  </a:cubicBezTo>
                  <a:cubicBezTo>
                    <a:pt x="44" y="8"/>
                    <a:pt x="34" y="0"/>
                    <a:pt x="22" y="0"/>
                  </a:cubicBezTo>
                  <a:cubicBezTo>
                    <a:pt x="10" y="0"/>
                    <a:pt x="0" y="8"/>
                    <a:pt x="0" y="22"/>
                  </a:cubicBezTo>
                  <a:cubicBezTo>
                    <a:pt x="0" y="36"/>
                    <a:pt x="10" y="52"/>
                    <a:pt x="22" y="52"/>
                  </a:cubicBezTo>
                  <a:close/>
                  <a:moveTo>
                    <a:pt x="22" y="4"/>
                  </a:moveTo>
                  <a:cubicBezTo>
                    <a:pt x="31" y="4"/>
                    <a:pt x="40" y="9"/>
                    <a:pt x="40" y="22"/>
                  </a:cubicBezTo>
                  <a:cubicBezTo>
                    <a:pt x="40" y="35"/>
                    <a:pt x="31" y="48"/>
                    <a:pt x="22" y="48"/>
                  </a:cubicBezTo>
                  <a:cubicBezTo>
                    <a:pt x="13" y="48"/>
                    <a:pt x="4" y="35"/>
                    <a:pt x="4" y="22"/>
                  </a:cubicBezTo>
                  <a:cubicBezTo>
                    <a:pt x="4" y="9"/>
                    <a:pt x="13" y="4"/>
                    <a:pt x="2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64" name="Group 263出自【趣你的PPT】(微信:qunideppt)：最优质的PPT资源库"/>
          <p:cNvGrpSpPr/>
          <p:nvPr/>
        </p:nvGrpSpPr>
        <p:grpSpPr>
          <a:xfrm>
            <a:off x="6337353" y="5014022"/>
            <a:ext cx="454557" cy="414684"/>
            <a:chOff x="5034499" y="3590283"/>
            <a:chExt cx="411868" cy="375740"/>
          </a:xfrm>
          <a:solidFill>
            <a:srgbClr val="3363C8"/>
          </a:solidFill>
        </p:grpSpPr>
        <p:sp>
          <p:nvSpPr>
            <p:cNvPr id="2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34499" y="3590283"/>
              <a:ext cx="411868" cy="272772"/>
            </a:xfrm>
            <a:custGeom>
              <a:avLst/>
              <a:gdLst>
                <a:gd name="T0" fmla="*/ 41 w 228"/>
                <a:gd name="T1" fmla="*/ 37 h 151"/>
                <a:gd name="T2" fmla="*/ 31 w 228"/>
                <a:gd name="T3" fmla="*/ 9 h 151"/>
                <a:gd name="T4" fmla="*/ 57 w 228"/>
                <a:gd name="T5" fmla="*/ 9 h 151"/>
                <a:gd name="T6" fmla="*/ 57 w 228"/>
                <a:gd name="T7" fmla="*/ 0 h 151"/>
                <a:gd name="T8" fmla="*/ 26 w 228"/>
                <a:gd name="T9" fmla="*/ 0 h 151"/>
                <a:gd name="T10" fmla="*/ 0 w 228"/>
                <a:gd name="T11" fmla="*/ 0 h 151"/>
                <a:gd name="T12" fmla="*/ 0 w 228"/>
                <a:gd name="T13" fmla="*/ 9 h 151"/>
                <a:gd name="T14" fmla="*/ 19 w 228"/>
                <a:gd name="T15" fmla="*/ 9 h 151"/>
                <a:gd name="T16" fmla="*/ 29 w 228"/>
                <a:gd name="T17" fmla="*/ 37 h 151"/>
                <a:gd name="T18" fmla="*/ 38 w 228"/>
                <a:gd name="T19" fmla="*/ 66 h 151"/>
                <a:gd name="T20" fmla="*/ 67 w 228"/>
                <a:gd name="T21" fmla="*/ 151 h 151"/>
                <a:gd name="T22" fmla="*/ 190 w 228"/>
                <a:gd name="T23" fmla="*/ 151 h 151"/>
                <a:gd name="T24" fmla="*/ 228 w 228"/>
                <a:gd name="T25" fmla="*/ 37 h 151"/>
                <a:gd name="T26" fmla="*/ 41 w 228"/>
                <a:gd name="T27" fmla="*/ 37 h 151"/>
                <a:gd name="T28" fmla="*/ 183 w 228"/>
                <a:gd name="T29" fmla="*/ 142 h 151"/>
                <a:gd name="T30" fmla="*/ 74 w 228"/>
                <a:gd name="T31" fmla="*/ 142 h 151"/>
                <a:gd name="T32" fmla="*/ 48 w 228"/>
                <a:gd name="T33" fmla="*/ 66 h 151"/>
                <a:gd name="T34" fmla="*/ 50 w 228"/>
                <a:gd name="T35" fmla="*/ 66 h 151"/>
                <a:gd name="T36" fmla="*/ 43 w 228"/>
                <a:gd name="T37" fmla="*/ 47 h 151"/>
                <a:gd name="T38" fmla="*/ 213 w 228"/>
                <a:gd name="T39" fmla="*/ 47 h 151"/>
                <a:gd name="T40" fmla="*/ 183 w 228"/>
                <a:gd name="T41" fmla="*/ 14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8" h="151">
                  <a:moveTo>
                    <a:pt x="41" y="37"/>
                  </a:moveTo>
                  <a:lnTo>
                    <a:pt x="31" y="9"/>
                  </a:lnTo>
                  <a:lnTo>
                    <a:pt x="57" y="9"/>
                  </a:lnTo>
                  <a:lnTo>
                    <a:pt x="57" y="0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19" y="9"/>
                  </a:lnTo>
                  <a:lnTo>
                    <a:pt x="29" y="37"/>
                  </a:lnTo>
                  <a:lnTo>
                    <a:pt x="38" y="66"/>
                  </a:lnTo>
                  <a:lnTo>
                    <a:pt x="67" y="151"/>
                  </a:lnTo>
                  <a:lnTo>
                    <a:pt x="190" y="151"/>
                  </a:lnTo>
                  <a:lnTo>
                    <a:pt x="228" y="37"/>
                  </a:lnTo>
                  <a:lnTo>
                    <a:pt x="41" y="37"/>
                  </a:lnTo>
                  <a:close/>
                  <a:moveTo>
                    <a:pt x="183" y="142"/>
                  </a:moveTo>
                  <a:lnTo>
                    <a:pt x="74" y="142"/>
                  </a:lnTo>
                  <a:lnTo>
                    <a:pt x="48" y="66"/>
                  </a:lnTo>
                  <a:lnTo>
                    <a:pt x="50" y="66"/>
                  </a:lnTo>
                  <a:lnTo>
                    <a:pt x="43" y="47"/>
                  </a:lnTo>
                  <a:lnTo>
                    <a:pt x="213" y="47"/>
                  </a:lnTo>
                  <a:lnTo>
                    <a:pt x="183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3897378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09077" y="3897378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68" name="Group 267出自【趣你的PPT】(微信:qunideppt)：最优质的PPT资源库"/>
          <p:cNvGrpSpPr/>
          <p:nvPr/>
        </p:nvGrpSpPr>
        <p:grpSpPr>
          <a:xfrm>
            <a:off x="7244473" y="4976143"/>
            <a:ext cx="452562" cy="452561"/>
            <a:chOff x="5856428" y="3555962"/>
            <a:chExt cx="410061" cy="410060"/>
          </a:xfrm>
          <a:solidFill>
            <a:srgbClr val="3363C8"/>
          </a:solidFill>
        </p:grpSpPr>
        <p:sp>
          <p:nvSpPr>
            <p:cNvPr id="2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5265" y="3734798"/>
              <a:ext cx="231224" cy="231224"/>
            </a:xfrm>
            <a:custGeom>
              <a:avLst/>
              <a:gdLst>
                <a:gd name="T0" fmla="*/ 69 w 128"/>
                <a:gd name="T1" fmla="*/ 0 h 128"/>
                <a:gd name="T2" fmla="*/ 64 w 128"/>
                <a:gd name="T3" fmla="*/ 5 h 128"/>
                <a:gd name="T4" fmla="*/ 64 w 128"/>
                <a:gd name="T5" fmla="*/ 5 h 128"/>
                <a:gd name="T6" fmla="*/ 62 w 128"/>
                <a:gd name="T7" fmla="*/ 7 h 128"/>
                <a:gd name="T8" fmla="*/ 62 w 128"/>
                <a:gd name="T9" fmla="*/ 7 h 128"/>
                <a:gd name="T10" fmla="*/ 62 w 128"/>
                <a:gd name="T11" fmla="*/ 7 h 128"/>
                <a:gd name="T12" fmla="*/ 48 w 128"/>
                <a:gd name="T13" fmla="*/ 21 h 128"/>
                <a:gd name="T14" fmla="*/ 55 w 128"/>
                <a:gd name="T15" fmla="*/ 28 h 128"/>
                <a:gd name="T16" fmla="*/ 69 w 128"/>
                <a:gd name="T17" fmla="*/ 14 h 128"/>
                <a:gd name="T18" fmla="*/ 114 w 128"/>
                <a:gd name="T19" fmla="*/ 62 h 128"/>
                <a:gd name="T20" fmla="*/ 62 w 128"/>
                <a:gd name="T21" fmla="*/ 114 h 128"/>
                <a:gd name="T22" fmla="*/ 15 w 128"/>
                <a:gd name="T23" fmla="*/ 69 h 128"/>
                <a:gd name="T24" fmla="*/ 29 w 128"/>
                <a:gd name="T25" fmla="*/ 54 h 128"/>
                <a:gd name="T26" fmla="*/ 22 w 128"/>
                <a:gd name="T27" fmla="*/ 47 h 128"/>
                <a:gd name="T28" fmla="*/ 7 w 128"/>
                <a:gd name="T29" fmla="*/ 62 h 128"/>
                <a:gd name="T30" fmla="*/ 7 w 128"/>
                <a:gd name="T31" fmla="*/ 62 h 128"/>
                <a:gd name="T32" fmla="*/ 0 w 128"/>
                <a:gd name="T33" fmla="*/ 69 h 128"/>
                <a:gd name="T34" fmla="*/ 62 w 128"/>
                <a:gd name="T35" fmla="*/ 128 h 128"/>
                <a:gd name="T36" fmla="*/ 128 w 128"/>
                <a:gd name="T37" fmla="*/ 62 h 128"/>
                <a:gd name="T38" fmla="*/ 69 w 128"/>
                <a:gd name="T3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128">
                  <a:moveTo>
                    <a:pt x="69" y="0"/>
                  </a:moveTo>
                  <a:lnTo>
                    <a:pt x="64" y="5"/>
                  </a:lnTo>
                  <a:lnTo>
                    <a:pt x="64" y="5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48" y="21"/>
                  </a:lnTo>
                  <a:lnTo>
                    <a:pt x="55" y="28"/>
                  </a:lnTo>
                  <a:lnTo>
                    <a:pt x="69" y="14"/>
                  </a:lnTo>
                  <a:lnTo>
                    <a:pt x="114" y="62"/>
                  </a:lnTo>
                  <a:lnTo>
                    <a:pt x="62" y="114"/>
                  </a:lnTo>
                  <a:lnTo>
                    <a:pt x="15" y="69"/>
                  </a:lnTo>
                  <a:lnTo>
                    <a:pt x="29" y="54"/>
                  </a:lnTo>
                  <a:lnTo>
                    <a:pt x="22" y="47"/>
                  </a:lnTo>
                  <a:lnTo>
                    <a:pt x="7" y="62"/>
                  </a:lnTo>
                  <a:lnTo>
                    <a:pt x="7" y="62"/>
                  </a:lnTo>
                  <a:lnTo>
                    <a:pt x="0" y="69"/>
                  </a:lnTo>
                  <a:lnTo>
                    <a:pt x="62" y="128"/>
                  </a:lnTo>
                  <a:lnTo>
                    <a:pt x="128" y="62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5653" y="3675186"/>
              <a:ext cx="171612" cy="171612"/>
            </a:xfrm>
            <a:custGeom>
              <a:avLst/>
              <a:gdLst>
                <a:gd name="T0" fmla="*/ 0 w 95"/>
                <a:gd name="T1" fmla="*/ 7 h 95"/>
                <a:gd name="T2" fmla="*/ 88 w 95"/>
                <a:gd name="T3" fmla="*/ 95 h 95"/>
                <a:gd name="T4" fmla="*/ 95 w 95"/>
                <a:gd name="T5" fmla="*/ 87 h 95"/>
                <a:gd name="T6" fmla="*/ 7 w 95"/>
                <a:gd name="T7" fmla="*/ 0 h 95"/>
                <a:gd name="T8" fmla="*/ 0 w 95"/>
                <a:gd name="T9" fmla="*/ 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5">
                  <a:moveTo>
                    <a:pt x="0" y="7"/>
                  </a:moveTo>
                  <a:lnTo>
                    <a:pt x="88" y="95"/>
                  </a:lnTo>
                  <a:lnTo>
                    <a:pt x="95" y="87"/>
                  </a:lnTo>
                  <a:lnTo>
                    <a:pt x="7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56428" y="3555962"/>
              <a:ext cx="231224" cy="229418"/>
            </a:xfrm>
            <a:custGeom>
              <a:avLst/>
              <a:gdLst>
                <a:gd name="T0" fmla="*/ 59 w 128"/>
                <a:gd name="T1" fmla="*/ 113 h 127"/>
                <a:gd name="T2" fmla="*/ 14 w 128"/>
                <a:gd name="T3" fmla="*/ 66 h 127"/>
                <a:gd name="T4" fmla="*/ 66 w 128"/>
                <a:gd name="T5" fmla="*/ 14 h 127"/>
                <a:gd name="T6" fmla="*/ 114 w 128"/>
                <a:gd name="T7" fmla="*/ 59 h 127"/>
                <a:gd name="T8" fmla="*/ 99 w 128"/>
                <a:gd name="T9" fmla="*/ 73 h 127"/>
                <a:gd name="T10" fmla="*/ 106 w 128"/>
                <a:gd name="T11" fmla="*/ 80 h 127"/>
                <a:gd name="T12" fmla="*/ 121 w 128"/>
                <a:gd name="T13" fmla="*/ 66 h 127"/>
                <a:gd name="T14" fmla="*/ 121 w 128"/>
                <a:gd name="T15" fmla="*/ 66 h 127"/>
                <a:gd name="T16" fmla="*/ 128 w 128"/>
                <a:gd name="T17" fmla="*/ 59 h 127"/>
                <a:gd name="T18" fmla="*/ 66 w 128"/>
                <a:gd name="T19" fmla="*/ 0 h 127"/>
                <a:gd name="T20" fmla="*/ 0 w 128"/>
                <a:gd name="T21" fmla="*/ 66 h 127"/>
                <a:gd name="T22" fmla="*/ 59 w 128"/>
                <a:gd name="T23" fmla="*/ 127 h 127"/>
                <a:gd name="T24" fmla="*/ 66 w 128"/>
                <a:gd name="T25" fmla="*/ 120 h 127"/>
                <a:gd name="T26" fmla="*/ 80 w 128"/>
                <a:gd name="T27" fmla="*/ 106 h 127"/>
                <a:gd name="T28" fmla="*/ 73 w 128"/>
                <a:gd name="T29" fmla="*/ 99 h 127"/>
                <a:gd name="T30" fmla="*/ 59 w 128"/>
                <a:gd name="T31" fmla="*/ 11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127">
                  <a:moveTo>
                    <a:pt x="59" y="113"/>
                  </a:moveTo>
                  <a:lnTo>
                    <a:pt x="14" y="66"/>
                  </a:lnTo>
                  <a:lnTo>
                    <a:pt x="66" y="14"/>
                  </a:lnTo>
                  <a:lnTo>
                    <a:pt x="114" y="59"/>
                  </a:lnTo>
                  <a:lnTo>
                    <a:pt x="99" y="73"/>
                  </a:lnTo>
                  <a:lnTo>
                    <a:pt x="106" y="80"/>
                  </a:lnTo>
                  <a:lnTo>
                    <a:pt x="121" y="66"/>
                  </a:lnTo>
                  <a:lnTo>
                    <a:pt x="121" y="66"/>
                  </a:lnTo>
                  <a:lnTo>
                    <a:pt x="128" y="59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59" y="127"/>
                  </a:lnTo>
                  <a:lnTo>
                    <a:pt x="66" y="120"/>
                  </a:lnTo>
                  <a:lnTo>
                    <a:pt x="80" y="106"/>
                  </a:lnTo>
                  <a:lnTo>
                    <a:pt x="73" y="99"/>
                  </a:lnTo>
                  <a:lnTo>
                    <a:pt x="59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72" name="Group 271出自【趣你的PPT】(微信:qunideppt)：最优质的PPT资源库"/>
          <p:cNvGrpSpPr/>
          <p:nvPr/>
        </p:nvGrpSpPr>
        <p:grpSpPr>
          <a:xfrm>
            <a:off x="8149596" y="4984118"/>
            <a:ext cx="454557" cy="434619"/>
            <a:chOff x="6676550" y="3563187"/>
            <a:chExt cx="411868" cy="393803"/>
          </a:xfrm>
          <a:solidFill>
            <a:srgbClr val="3363C8"/>
          </a:solidFill>
        </p:grpSpPr>
        <p:sp>
          <p:nvSpPr>
            <p:cNvPr id="2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3563187"/>
              <a:ext cx="411868" cy="393803"/>
            </a:xfrm>
            <a:custGeom>
              <a:avLst/>
              <a:gdLst>
                <a:gd name="T0" fmla="*/ 114 w 228"/>
                <a:gd name="T1" fmla="*/ 22 h 218"/>
                <a:gd name="T2" fmla="*/ 140 w 228"/>
                <a:gd name="T3" fmla="*/ 76 h 218"/>
                <a:gd name="T4" fmla="*/ 142 w 228"/>
                <a:gd name="T5" fmla="*/ 81 h 218"/>
                <a:gd name="T6" fmla="*/ 147 w 228"/>
                <a:gd name="T7" fmla="*/ 81 h 218"/>
                <a:gd name="T8" fmla="*/ 206 w 228"/>
                <a:gd name="T9" fmla="*/ 90 h 218"/>
                <a:gd name="T10" fmla="*/ 164 w 228"/>
                <a:gd name="T11" fmla="*/ 133 h 218"/>
                <a:gd name="T12" fmla="*/ 161 w 228"/>
                <a:gd name="T13" fmla="*/ 135 h 218"/>
                <a:gd name="T14" fmla="*/ 161 w 228"/>
                <a:gd name="T15" fmla="*/ 140 h 218"/>
                <a:gd name="T16" fmla="*/ 171 w 228"/>
                <a:gd name="T17" fmla="*/ 199 h 218"/>
                <a:gd name="T18" fmla="*/ 119 w 228"/>
                <a:gd name="T19" fmla="*/ 173 h 218"/>
                <a:gd name="T20" fmla="*/ 114 w 228"/>
                <a:gd name="T21" fmla="*/ 171 h 218"/>
                <a:gd name="T22" fmla="*/ 109 w 228"/>
                <a:gd name="T23" fmla="*/ 173 h 218"/>
                <a:gd name="T24" fmla="*/ 57 w 228"/>
                <a:gd name="T25" fmla="*/ 199 h 218"/>
                <a:gd name="T26" fmla="*/ 67 w 228"/>
                <a:gd name="T27" fmla="*/ 140 h 218"/>
                <a:gd name="T28" fmla="*/ 67 w 228"/>
                <a:gd name="T29" fmla="*/ 135 h 218"/>
                <a:gd name="T30" fmla="*/ 64 w 228"/>
                <a:gd name="T31" fmla="*/ 133 h 218"/>
                <a:gd name="T32" fmla="*/ 22 w 228"/>
                <a:gd name="T33" fmla="*/ 90 h 218"/>
                <a:gd name="T34" fmla="*/ 81 w 228"/>
                <a:gd name="T35" fmla="*/ 81 h 218"/>
                <a:gd name="T36" fmla="*/ 86 w 228"/>
                <a:gd name="T37" fmla="*/ 81 h 218"/>
                <a:gd name="T38" fmla="*/ 88 w 228"/>
                <a:gd name="T39" fmla="*/ 76 h 218"/>
                <a:gd name="T40" fmla="*/ 114 w 228"/>
                <a:gd name="T41" fmla="*/ 22 h 218"/>
                <a:gd name="T42" fmla="*/ 114 w 228"/>
                <a:gd name="T43" fmla="*/ 0 h 218"/>
                <a:gd name="T44" fmla="*/ 79 w 228"/>
                <a:gd name="T45" fmla="*/ 71 h 218"/>
                <a:gd name="T46" fmla="*/ 0 w 228"/>
                <a:gd name="T47" fmla="*/ 83 h 218"/>
                <a:gd name="T48" fmla="*/ 57 w 228"/>
                <a:gd name="T49" fmla="*/ 140 h 218"/>
                <a:gd name="T50" fmla="*/ 43 w 228"/>
                <a:gd name="T51" fmla="*/ 218 h 218"/>
                <a:gd name="T52" fmla="*/ 114 w 228"/>
                <a:gd name="T53" fmla="*/ 180 h 218"/>
                <a:gd name="T54" fmla="*/ 185 w 228"/>
                <a:gd name="T55" fmla="*/ 218 h 218"/>
                <a:gd name="T56" fmla="*/ 171 w 228"/>
                <a:gd name="T57" fmla="*/ 140 h 218"/>
                <a:gd name="T58" fmla="*/ 228 w 228"/>
                <a:gd name="T59" fmla="*/ 83 h 218"/>
                <a:gd name="T60" fmla="*/ 150 w 228"/>
                <a:gd name="T61" fmla="*/ 71 h 218"/>
                <a:gd name="T62" fmla="*/ 114 w 228"/>
                <a:gd name="T63" fmla="*/ 0 h 218"/>
                <a:gd name="T64" fmla="*/ 114 w 228"/>
                <a:gd name="T6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18">
                  <a:moveTo>
                    <a:pt x="114" y="22"/>
                  </a:moveTo>
                  <a:lnTo>
                    <a:pt x="140" y="76"/>
                  </a:lnTo>
                  <a:lnTo>
                    <a:pt x="142" y="81"/>
                  </a:lnTo>
                  <a:lnTo>
                    <a:pt x="147" y="81"/>
                  </a:lnTo>
                  <a:lnTo>
                    <a:pt x="206" y="90"/>
                  </a:lnTo>
                  <a:lnTo>
                    <a:pt x="164" y="133"/>
                  </a:lnTo>
                  <a:lnTo>
                    <a:pt x="161" y="135"/>
                  </a:lnTo>
                  <a:lnTo>
                    <a:pt x="161" y="140"/>
                  </a:lnTo>
                  <a:lnTo>
                    <a:pt x="171" y="199"/>
                  </a:lnTo>
                  <a:lnTo>
                    <a:pt x="119" y="173"/>
                  </a:lnTo>
                  <a:lnTo>
                    <a:pt x="114" y="171"/>
                  </a:lnTo>
                  <a:lnTo>
                    <a:pt x="109" y="173"/>
                  </a:lnTo>
                  <a:lnTo>
                    <a:pt x="57" y="199"/>
                  </a:lnTo>
                  <a:lnTo>
                    <a:pt x="67" y="140"/>
                  </a:lnTo>
                  <a:lnTo>
                    <a:pt x="67" y="135"/>
                  </a:lnTo>
                  <a:lnTo>
                    <a:pt x="64" y="133"/>
                  </a:lnTo>
                  <a:lnTo>
                    <a:pt x="22" y="90"/>
                  </a:lnTo>
                  <a:lnTo>
                    <a:pt x="81" y="81"/>
                  </a:lnTo>
                  <a:lnTo>
                    <a:pt x="86" y="81"/>
                  </a:lnTo>
                  <a:lnTo>
                    <a:pt x="88" y="76"/>
                  </a:lnTo>
                  <a:lnTo>
                    <a:pt x="114" y="22"/>
                  </a:lnTo>
                  <a:close/>
                  <a:moveTo>
                    <a:pt x="114" y="0"/>
                  </a:moveTo>
                  <a:lnTo>
                    <a:pt x="79" y="71"/>
                  </a:lnTo>
                  <a:lnTo>
                    <a:pt x="0" y="83"/>
                  </a:lnTo>
                  <a:lnTo>
                    <a:pt x="57" y="140"/>
                  </a:lnTo>
                  <a:lnTo>
                    <a:pt x="43" y="218"/>
                  </a:lnTo>
                  <a:lnTo>
                    <a:pt x="114" y="180"/>
                  </a:lnTo>
                  <a:lnTo>
                    <a:pt x="185" y="218"/>
                  </a:lnTo>
                  <a:lnTo>
                    <a:pt x="171" y="140"/>
                  </a:lnTo>
                  <a:lnTo>
                    <a:pt x="228" y="83"/>
                  </a:lnTo>
                  <a:lnTo>
                    <a:pt x="150" y="71"/>
                  </a:lnTo>
                  <a:lnTo>
                    <a:pt x="114" y="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3563187"/>
              <a:ext cx="411868" cy="393803"/>
            </a:xfrm>
            <a:custGeom>
              <a:avLst/>
              <a:gdLst>
                <a:gd name="T0" fmla="*/ 114 w 228"/>
                <a:gd name="T1" fmla="*/ 22 h 218"/>
                <a:gd name="T2" fmla="*/ 140 w 228"/>
                <a:gd name="T3" fmla="*/ 76 h 218"/>
                <a:gd name="T4" fmla="*/ 142 w 228"/>
                <a:gd name="T5" fmla="*/ 81 h 218"/>
                <a:gd name="T6" fmla="*/ 147 w 228"/>
                <a:gd name="T7" fmla="*/ 81 h 218"/>
                <a:gd name="T8" fmla="*/ 206 w 228"/>
                <a:gd name="T9" fmla="*/ 90 h 218"/>
                <a:gd name="T10" fmla="*/ 164 w 228"/>
                <a:gd name="T11" fmla="*/ 133 h 218"/>
                <a:gd name="T12" fmla="*/ 161 w 228"/>
                <a:gd name="T13" fmla="*/ 135 h 218"/>
                <a:gd name="T14" fmla="*/ 161 w 228"/>
                <a:gd name="T15" fmla="*/ 140 h 218"/>
                <a:gd name="T16" fmla="*/ 171 w 228"/>
                <a:gd name="T17" fmla="*/ 199 h 218"/>
                <a:gd name="T18" fmla="*/ 119 w 228"/>
                <a:gd name="T19" fmla="*/ 173 h 218"/>
                <a:gd name="T20" fmla="*/ 114 w 228"/>
                <a:gd name="T21" fmla="*/ 171 h 218"/>
                <a:gd name="T22" fmla="*/ 109 w 228"/>
                <a:gd name="T23" fmla="*/ 173 h 218"/>
                <a:gd name="T24" fmla="*/ 57 w 228"/>
                <a:gd name="T25" fmla="*/ 199 h 218"/>
                <a:gd name="T26" fmla="*/ 67 w 228"/>
                <a:gd name="T27" fmla="*/ 140 h 218"/>
                <a:gd name="T28" fmla="*/ 67 w 228"/>
                <a:gd name="T29" fmla="*/ 135 h 218"/>
                <a:gd name="T30" fmla="*/ 64 w 228"/>
                <a:gd name="T31" fmla="*/ 133 h 218"/>
                <a:gd name="T32" fmla="*/ 22 w 228"/>
                <a:gd name="T33" fmla="*/ 90 h 218"/>
                <a:gd name="T34" fmla="*/ 81 w 228"/>
                <a:gd name="T35" fmla="*/ 81 h 218"/>
                <a:gd name="T36" fmla="*/ 86 w 228"/>
                <a:gd name="T37" fmla="*/ 81 h 218"/>
                <a:gd name="T38" fmla="*/ 88 w 228"/>
                <a:gd name="T39" fmla="*/ 76 h 218"/>
                <a:gd name="T40" fmla="*/ 114 w 228"/>
                <a:gd name="T41" fmla="*/ 22 h 218"/>
                <a:gd name="T42" fmla="*/ 114 w 228"/>
                <a:gd name="T43" fmla="*/ 0 h 218"/>
                <a:gd name="T44" fmla="*/ 79 w 228"/>
                <a:gd name="T45" fmla="*/ 71 h 218"/>
                <a:gd name="T46" fmla="*/ 0 w 228"/>
                <a:gd name="T47" fmla="*/ 83 h 218"/>
                <a:gd name="T48" fmla="*/ 57 w 228"/>
                <a:gd name="T49" fmla="*/ 140 h 218"/>
                <a:gd name="T50" fmla="*/ 43 w 228"/>
                <a:gd name="T51" fmla="*/ 218 h 218"/>
                <a:gd name="T52" fmla="*/ 114 w 228"/>
                <a:gd name="T53" fmla="*/ 180 h 218"/>
                <a:gd name="T54" fmla="*/ 185 w 228"/>
                <a:gd name="T55" fmla="*/ 218 h 218"/>
                <a:gd name="T56" fmla="*/ 171 w 228"/>
                <a:gd name="T57" fmla="*/ 140 h 218"/>
                <a:gd name="T58" fmla="*/ 228 w 228"/>
                <a:gd name="T59" fmla="*/ 83 h 218"/>
                <a:gd name="T60" fmla="*/ 150 w 228"/>
                <a:gd name="T61" fmla="*/ 71 h 218"/>
                <a:gd name="T62" fmla="*/ 114 w 228"/>
                <a:gd name="T63" fmla="*/ 0 h 218"/>
                <a:gd name="T64" fmla="*/ 114 w 228"/>
                <a:gd name="T6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18">
                  <a:moveTo>
                    <a:pt x="114" y="22"/>
                  </a:moveTo>
                  <a:lnTo>
                    <a:pt x="140" y="76"/>
                  </a:lnTo>
                  <a:lnTo>
                    <a:pt x="142" y="81"/>
                  </a:lnTo>
                  <a:lnTo>
                    <a:pt x="147" y="81"/>
                  </a:lnTo>
                  <a:lnTo>
                    <a:pt x="206" y="90"/>
                  </a:lnTo>
                  <a:lnTo>
                    <a:pt x="164" y="133"/>
                  </a:lnTo>
                  <a:lnTo>
                    <a:pt x="161" y="135"/>
                  </a:lnTo>
                  <a:lnTo>
                    <a:pt x="161" y="140"/>
                  </a:lnTo>
                  <a:lnTo>
                    <a:pt x="171" y="199"/>
                  </a:lnTo>
                  <a:lnTo>
                    <a:pt x="119" y="173"/>
                  </a:lnTo>
                  <a:lnTo>
                    <a:pt x="114" y="171"/>
                  </a:lnTo>
                  <a:lnTo>
                    <a:pt x="109" y="173"/>
                  </a:lnTo>
                  <a:lnTo>
                    <a:pt x="57" y="199"/>
                  </a:lnTo>
                  <a:lnTo>
                    <a:pt x="67" y="140"/>
                  </a:lnTo>
                  <a:lnTo>
                    <a:pt x="67" y="135"/>
                  </a:lnTo>
                  <a:lnTo>
                    <a:pt x="64" y="133"/>
                  </a:lnTo>
                  <a:lnTo>
                    <a:pt x="22" y="90"/>
                  </a:lnTo>
                  <a:lnTo>
                    <a:pt x="81" y="81"/>
                  </a:lnTo>
                  <a:lnTo>
                    <a:pt x="86" y="81"/>
                  </a:lnTo>
                  <a:lnTo>
                    <a:pt x="88" y="76"/>
                  </a:lnTo>
                  <a:lnTo>
                    <a:pt x="114" y="22"/>
                  </a:lnTo>
                  <a:moveTo>
                    <a:pt x="114" y="0"/>
                  </a:moveTo>
                  <a:lnTo>
                    <a:pt x="79" y="71"/>
                  </a:lnTo>
                  <a:lnTo>
                    <a:pt x="0" y="83"/>
                  </a:lnTo>
                  <a:lnTo>
                    <a:pt x="57" y="140"/>
                  </a:lnTo>
                  <a:lnTo>
                    <a:pt x="43" y="218"/>
                  </a:lnTo>
                  <a:lnTo>
                    <a:pt x="114" y="180"/>
                  </a:lnTo>
                  <a:lnTo>
                    <a:pt x="185" y="218"/>
                  </a:lnTo>
                  <a:lnTo>
                    <a:pt x="171" y="140"/>
                  </a:lnTo>
                  <a:lnTo>
                    <a:pt x="228" y="83"/>
                  </a:lnTo>
                  <a:lnTo>
                    <a:pt x="150" y="71"/>
                  </a:lnTo>
                  <a:lnTo>
                    <a:pt x="114" y="0"/>
                  </a:lnTo>
                  <a:lnTo>
                    <a:pt x="11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75" name="Group 274出自【趣你的PPT】(微信:qunideppt)：最优质的PPT资源库"/>
          <p:cNvGrpSpPr/>
          <p:nvPr/>
        </p:nvGrpSpPr>
        <p:grpSpPr>
          <a:xfrm>
            <a:off x="8111716" y="5877280"/>
            <a:ext cx="530316" cy="466518"/>
            <a:chOff x="6642227" y="4372471"/>
            <a:chExt cx="480513" cy="422706"/>
          </a:xfrm>
          <a:solidFill>
            <a:srgbClr val="3363C8"/>
          </a:solidFill>
        </p:grpSpPr>
        <p:sp>
          <p:nvSpPr>
            <p:cNvPr id="2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45195" y="4444728"/>
              <a:ext cx="274578" cy="272772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32 w 64"/>
                <a:gd name="T11" fmla="*/ 60 h 64"/>
                <a:gd name="T12" fmla="*/ 4 w 64"/>
                <a:gd name="T13" fmla="*/ 32 h 64"/>
                <a:gd name="T14" fmla="*/ 32 w 64"/>
                <a:gd name="T15" fmla="*/ 4 h 64"/>
                <a:gd name="T16" fmla="*/ 60 w 64"/>
                <a:gd name="T17" fmla="*/ 32 h 64"/>
                <a:gd name="T18" fmla="*/ 32 w 64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32" y="60"/>
                  </a:moveTo>
                  <a:cubicBezTo>
                    <a:pt x="17" y="60"/>
                    <a:pt x="4" y="47"/>
                    <a:pt x="4" y="32"/>
                  </a:cubicBezTo>
                  <a:cubicBezTo>
                    <a:pt x="4" y="17"/>
                    <a:pt x="17" y="4"/>
                    <a:pt x="32" y="4"/>
                  </a:cubicBezTo>
                  <a:cubicBezTo>
                    <a:pt x="47" y="4"/>
                    <a:pt x="60" y="17"/>
                    <a:pt x="60" y="32"/>
                  </a:cubicBezTo>
                  <a:cubicBezTo>
                    <a:pt x="60" y="47"/>
                    <a:pt x="47" y="60"/>
                    <a:pt x="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97581" y="4495309"/>
              <a:ext cx="84903" cy="171612"/>
            </a:xfrm>
            <a:custGeom>
              <a:avLst/>
              <a:gdLst>
                <a:gd name="T0" fmla="*/ 0 w 20"/>
                <a:gd name="T1" fmla="*/ 20 h 40"/>
                <a:gd name="T2" fmla="*/ 20 w 20"/>
                <a:gd name="T3" fmla="*/ 40 h 40"/>
                <a:gd name="T4" fmla="*/ 20 w 20"/>
                <a:gd name="T5" fmla="*/ 0 h 40"/>
                <a:gd name="T6" fmla="*/ 0 w 20"/>
                <a:gd name="T7" fmla="*/ 20 h 40"/>
                <a:gd name="T8" fmla="*/ 16 w 20"/>
                <a:gd name="T9" fmla="*/ 5 h 40"/>
                <a:gd name="T10" fmla="*/ 16 w 20"/>
                <a:gd name="T11" fmla="*/ 35 h 40"/>
                <a:gd name="T12" fmla="*/ 4 w 20"/>
                <a:gd name="T13" fmla="*/ 20 h 40"/>
                <a:gd name="T14" fmla="*/ 16 w 20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40">
                  <a:moveTo>
                    <a:pt x="0" y="20"/>
                  </a:moveTo>
                  <a:cubicBezTo>
                    <a:pt x="0" y="31"/>
                    <a:pt x="9" y="40"/>
                    <a:pt x="20" y="4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lose/>
                  <a:moveTo>
                    <a:pt x="16" y="5"/>
                  </a:moveTo>
                  <a:cubicBezTo>
                    <a:pt x="16" y="35"/>
                    <a:pt x="16" y="35"/>
                    <a:pt x="16" y="35"/>
                  </a:cubicBezTo>
                  <a:cubicBezTo>
                    <a:pt x="9" y="34"/>
                    <a:pt x="4" y="27"/>
                    <a:pt x="4" y="20"/>
                  </a:cubicBezTo>
                  <a:cubicBezTo>
                    <a:pt x="4" y="13"/>
                    <a:pt x="9" y="6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42227" y="4572985"/>
              <a:ext cx="68645" cy="16258"/>
            </a:xfrm>
            <a:custGeom>
              <a:avLst/>
              <a:gdLst>
                <a:gd name="T0" fmla="*/ 0 w 16"/>
                <a:gd name="T1" fmla="*/ 0 h 4"/>
                <a:gd name="T2" fmla="*/ 0 w 16"/>
                <a:gd name="T3" fmla="*/ 4 h 4"/>
                <a:gd name="T4" fmla="*/ 16 w 16"/>
                <a:gd name="T5" fmla="*/ 4 h 4"/>
                <a:gd name="T6" fmla="*/ 16 w 16"/>
                <a:gd name="T7" fmla="*/ 2 h 4"/>
                <a:gd name="T8" fmla="*/ 16 w 16"/>
                <a:gd name="T9" fmla="*/ 0 h 4"/>
                <a:gd name="T10" fmla="*/ 0 w 1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6" y="1"/>
                    <a:pt x="16" y="1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54095" y="4572985"/>
              <a:ext cx="68645" cy="16258"/>
            </a:xfrm>
            <a:custGeom>
              <a:avLst/>
              <a:gdLst>
                <a:gd name="T0" fmla="*/ 0 w 16"/>
                <a:gd name="T1" fmla="*/ 0 h 4"/>
                <a:gd name="T2" fmla="*/ 0 w 16"/>
                <a:gd name="T3" fmla="*/ 2 h 4"/>
                <a:gd name="T4" fmla="*/ 0 w 16"/>
                <a:gd name="T5" fmla="*/ 4 h 4"/>
                <a:gd name="T6" fmla="*/ 16 w 16"/>
                <a:gd name="T7" fmla="*/ 4 h 4"/>
                <a:gd name="T8" fmla="*/ 16 w 16"/>
                <a:gd name="T9" fmla="*/ 0 h 4"/>
                <a:gd name="T10" fmla="*/ 0 w 1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4226" y="4722920"/>
              <a:ext cx="50580" cy="72257"/>
            </a:xfrm>
            <a:custGeom>
              <a:avLst/>
              <a:gdLst>
                <a:gd name="T0" fmla="*/ 8 w 12"/>
                <a:gd name="T1" fmla="*/ 0 h 17"/>
                <a:gd name="T2" fmla="*/ 0 w 12"/>
                <a:gd name="T3" fmla="*/ 15 h 17"/>
                <a:gd name="T4" fmla="*/ 4 w 12"/>
                <a:gd name="T5" fmla="*/ 17 h 17"/>
                <a:gd name="T6" fmla="*/ 12 w 12"/>
                <a:gd name="T7" fmla="*/ 2 h 17"/>
                <a:gd name="T8" fmla="*/ 10 w 12"/>
                <a:gd name="T9" fmla="*/ 2 h 17"/>
                <a:gd name="T10" fmla="*/ 8 w 12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0" y="2"/>
                  </a:cubicBezTo>
                  <a:cubicBezTo>
                    <a:pt x="9" y="1"/>
                    <a:pt x="9" y="1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0160" y="4372471"/>
              <a:ext cx="50580" cy="66839"/>
            </a:xfrm>
            <a:custGeom>
              <a:avLst/>
              <a:gdLst>
                <a:gd name="T0" fmla="*/ 4 w 12"/>
                <a:gd name="T1" fmla="*/ 16 h 16"/>
                <a:gd name="T2" fmla="*/ 12 w 12"/>
                <a:gd name="T3" fmla="*/ 2 h 16"/>
                <a:gd name="T4" fmla="*/ 8 w 12"/>
                <a:gd name="T5" fmla="*/ 0 h 16"/>
                <a:gd name="T6" fmla="*/ 0 w 12"/>
                <a:gd name="T7" fmla="*/ 14 h 16"/>
                <a:gd name="T8" fmla="*/ 2 w 12"/>
                <a:gd name="T9" fmla="*/ 14 h 16"/>
                <a:gd name="T10" fmla="*/ 4 w 1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4" y="1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2" y="14"/>
                  </a:cubicBezTo>
                  <a:cubicBezTo>
                    <a:pt x="3" y="15"/>
                    <a:pt x="3" y="15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0160" y="4722920"/>
              <a:ext cx="50580" cy="72257"/>
            </a:xfrm>
            <a:custGeom>
              <a:avLst/>
              <a:gdLst>
                <a:gd name="T0" fmla="*/ 2 w 12"/>
                <a:gd name="T1" fmla="*/ 2 h 17"/>
                <a:gd name="T2" fmla="*/ 0 w 12"/>
                <a:gd name="T3" fmla="*/ 2 h 17"/>
                <a:gd name="T4" fmla="*/ 8 w 12"/>
                <a:gd name="T5" fmla="*/ 17 h 17"/>
                <a:gd name="T6" fmla="*/ 12 w 12"/>
                <a:gd name="T7" fmla="*/ 15 h 17"/>
                <a:gd name="T8" fmla="*/ 4 w 12"/>
                <a:gd name="T9" fmla="*/ 0 h 17"/>
                <a:gd name="T10" fmla="*/ 2 w 12"/>
                <a:gd name="T11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2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4226" y="4372471"/>
              <a:ext cx="50580" cy="66839"/>
            </a:xfrm>
            <a:custGeom>
              <a:avLst/>
              <a:gdLst>
                <a:gd name="T0" fmla="*/ 10 w 12"/>
                <a:gd name="T1" fmla="*/ 14 h 16"/>
                <a:gd name="T2" fmla="*/ 12 w 12"/>
                <a:gd name="T3" fmla="*/ 14 h 16"/>
                <a:gd name="T4" fmla="*/ 4 w 12"/>
                <a:gd name="T5" fmla="*/ 0 h 16"/>
                <a:gd name="T6" fmla="*/ 0 w 12"/>
                <a:gd name="T7" fmla="*/ 2 h 16"/>
                <a:gd name="T8" fmla="*/ 8 w 12"/>
                <a:gd name="T9" fmla="*/ 16 h 16"/>
                <a:gd name="T10" fmla="*/ 10 w 12"/>
                <a:gd name="T1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10" y="14"/>
                  </a:moveTo>
                  <a:cubicBezTo>
                    <a:pt x="11" y="14"/>
                    <a:pt x="11" y="14"/>
                    <a:pt x="12" y="1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15"/>
                    <a:pt x="9" y="15"/>
                    <a:pt x="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84" name="Group 283出自【趣你的PPT】(微信:qunideppt)：最优质的PPT资源库"/>
          <p:cNvGrpSpPr/>
          <p:nvPr/>
        </p:nvGrpSpPr>
        <p:grpSpPr>
          <a:xfrm>
            <a:off x="7300296" y="5899210"/>
            <a:ext cx="358860" cy="416678"/>
            <a:chOff x="5907008" y="4392341"/>
            <a:chExt cx="325159" cy="377546"/>
          </a:xfrm>
          <a:solidFill>
            <a:srgbClr val="3363C8"/>
          </a:solidFill>
        </p:grpSpPr>
        <p:sp>
          <p:nvSpPr>
            <p:cNvPr id="2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07008" y="4444728"/>
              <a:ext cx="121032" cy="222192"/>
            </a:xfrm>
            <a:custGeom>
              <a:avLst/>
              <a:gdLst>
                <a:gd name="T0" fmla="*/ 28 w 28"/>
                <a:gd name="T1" fmla="*/ 30 h 52"/>
                <a:gd name="T2" fmla="*/ 28 w 28"/>
                <a:gd name="T3" fmla="*/ 0 h 52"/>
                <a:gd name="T4" fmla="*/ 0 w 28"/>
                <a:gd name="T5" fmla="*/ 32 h 52"/>
                <a:gd name="T6" fmla="*/ 7 w 28"/>
                <a:gd name="T7" fmla="*/ 52 h 52"/>
                <a:gd name="T8" fmla="*/ 28 w 28"/>
                <a:gd name="T9" fmla="*/ 30 h 52"/>
                <a:gd name="T10" fmla="*/ 24 w 28"/>
                <a:gd name="T11" fmla="*/ 5 h 52"/>
                <a:gd name="T12" fmla="*/ 24 w 28"/>
                <a:gd name="T13" fmla="*/ 29 h 52"/>
                <a:gd name="T14" fmla="*/ 7 w 28"/>
                <a:gd name="T15" fmla="*/ 45 h 52"/>
                <a:gd name="T16" fmla="*/ 4 w 28"/>
                <a:gd name="T17" fmla="*/ 32 h 52"/>
                <a:gd name="T18" fmla="*/ 24 w 28"/>
                <a:gd name="T19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2">
                  <a:moveTo>
                    <a:pt x="28" y="3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2"/>
                    <a:pt x="0" y="16"/>
                    <a:pt x="0" y="32"/>
                  </a:cubicBezTo>
                  <a:cubicBezTo>
                    <a:pt x="0" y="39"/>
                    <a:pt x="3" y="46"/>
                    <a:pt x="7" y="52"/>
                  </a:cubicBezTo>
                  <a:lnTo>
                    <a:pt x="28" y="30"/>
                  </a:lnTo>
                  <a:close/>
                  <a:moveTo>
                    <a:pt x="24" y="5"/>
                  </a:moveTo>
                  <a:cubicBezTo>
                    <a:pt x="24" y="29"/>
                    <a:pt x="24" y="29"/>
                    <a:pt x="24" y="29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5" y="41"/>
                    <a:pt x="4" y="37"/>
                    <a:pt x="4" y="32"/>
                  </a:cubicBezTo>
                  <a:cubicBezTo>
                    <a:pt x="4" y="19"/>
                    <a:pt x="12" y="9"/>
                    <a:pt x="2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25073" y="4392341"/>
              <a:ext cx="307094" cy="377546"/>
            </a:xfrm>
            <a:custGeom>
              <a:avLst/>
              <a:gdLst>
                <a:gd name="T0" fmla="*/ 32 w 72"/>
                <a:gd name="T1" fmla="*/ 0 h 88"/>
                <a:gd name="T2" fmla="*/ 32 w 72"/>
                <a:gd name="T3" fmla="*/ 46 h 88"/>
                <a:gd name="T4" fmla="*/ 0 w 72"/>
                <a:gd name="T5" fmla="*/ 78 h 88"/>
                <a:gd name="T6" fmla="*/ 28 w 72"/>
                <a:gd name="T7" fmla="*/ 88 h 88"/>
                <a:gd name="T8" fmla="*/ 72 w 72"/>
                <a:gd name="T9" fmla="*/ 44 h 88"/>
                <a:gd name="T10" fmla="*/ 32 w 72"/>
                <a:gd name="T11" fmla="*/ 0 h 88"/>
                <a:gd name="T12" fmla="*/ 28 w 72"/>
                <a:gd name="T13" fmla="*/ 84 h 88"/>
                <a:gd name="T14" fmla="*/ 6 w 72"/>
                <a:gd name="T15" fmla="*/ 77 h 88"/>
                <a:gd name="T16" fmla="*/ 35 w 72"/>
                <a:gd name="T17" fmla="*/ 48 h 88"/>
                <a:gd name="T18" fmla="*/ 36 w 72"/>
                <a:gd name="T19" fmla="*/ 47 h 88"/>
                <a:gd name="T20" fmla="*/ 36 w 72"/>
                <a:gd name="T21" fmla="*/ 46 h 88"/>
                <a:gd name="T22" fmla="*/ 36 w 72"/>
                <a:gd name="T23" fmla="*/ 5 h 88"/>
                <a:gd name="T24" fmla="*/ 68 w 72"/>
                <a:gd name="T25" fmla="*/ 44 h 88"/>
                <a:gd name="T26" fmla="*/ 28 w 72"/>
                <a:gd name="T27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88">
                  <a:moveTo>
                    <a:pt x="32" y="0"/>
                  </a:moveTo>
                  <a:cubicBezTo>
                    <a:pt x="32" y="46"/>
                    <a:pt x="32" y="46"/>
                    <a:pt x="32" y="4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7" y="84"/>
                    <a:pt x="17" y="88"/>
                    <a:pt x="28" y="88"/>
                  </a:cubicBezTo>
                  <a:cubicBezTo>
                    <a:pt x="52" y="88"/>
                    <a:pt x="72" y="68"/>
                    <a:pt x="72" y="44"/>
                  </a:cubicBezTo>
                  <a:cubicBezTo>
                    <a:pt x="72" y="21"/>
                    <a:pt x="54" y="2"/>
                    <a:pt x="32" y="0"/>
                  </a:cubicBezTo>
                  <a:close/>
                  <a:moveTo>
                    <a:pt x="28" y="84"/>
                  </a:moveTo>
                  <a:cubicBezTo>
                    <a:pt x="20" y="84"/>
                    <a:pt x="12" y="82"/>
                    <a:pt x="6" y="7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55" y="9"/>
                    <a:pt x="68" y="25"/>
                    <a:pt x="68" y="44"/>
                  </a:cubicBezTo>
                  <a:cubicBezTo>
                    <a:pt x="68" y="66"/>
                    <a:pt x="50" y="84"/>
                    <a:pt x="28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9987" y="5957025"/>
            <a:ext cx="452564" cy="301044"/>
          </a:xfrm>
          <a:custGeom>
            <a:avLst/>
            <a:gdLst>
              <a:gd name="T0" fmla="*/ 59 w 96"/>
              <a:gd name="T1" fmla="*/ 4 h 64"/>
              <a:gd name="T2" fmla="*/ 82 w 96"/>
              <a:gd name="T3" fmla="*/ 26 h 64"/>
              <a:gd name="T4" fmla="*/ 82 w 96"/>
              <a:gd name="T5" fmla="*/ 29 h 64"/>
              <a:gd name="T6" fmla="*/ 81 w 96"/>
              <a:gd name="T7" fmla="*/ 32 h 64"/>
              <a:gd name="T8" fmla="*/ 84 w 96"/>
              <a:gd name="T9" fmla="*/ 33 h 64"/>
              <a:gd name="T10" fmla="*/ 92 w 96"/>
              <a:gd name="T11" fmla="*/ 46 h 64"/>
              <a:gd name="T12" fmla="*/ 78 w 96"/>
              <a:gd name="T13" fmla="*/ 60 h 64"/>
              <a:gd name="T14" fmla="*/ 19 w 96"/>
              <a:gd name="T15" fmla="*/ 60 h 64"/>
              <a:gd name="T16" fmla="*/ 4 w 96"/>
              <a:gd name="T17" fmla="*/ 45 h 64"/>
              <a:gd name="T18" fmla="*/ 16 w 96"/>
              <a:gd name="T19" fmla="*/ 30 h 64"/>
              <a:gd name="T20" fmla="*/ 20 w 96"/>
              <a:gd name="T21" fmla="*/ 30 h 64"/>
              <a:gd name="T22" fmla="*/ 20 w 96"/>
              <a:gd name="T23" fmla="*/ 26 h 64"/>
              <a:gd name="T24" fmla="*/ 20 w 96"/>
              <a:gd name="T25" fmla="*/ 25 h 64"/>
              <a:gd name="T26" fmla="*/ 29 w 96"/>
              <a:gd name="T27" fmla="*/ 15 h 64"/>
              <a:gd name="T28" fmla="*/ 34 w 96"/>
              <a:gd name="T29" fmla="*/ 17 h 64"/>
              <a:gd name="T30" fmla="*/ 37 w 96"/>
              <a:gd name="T31" fmla="*/ 19 h 64"/>
              <a:gd name="T32" fmla="*/ 39 w 96"/>
              <a:gd name="T33" fmla="*/ 15 h 64"/>
              <a:gd name="T34" fmla="*/ 59 w 96"/>
              <a:gd name="T35" fmla="*/ 4 h 64"/>
              <a:gd name="T36" fmla="*/ 59 w 96"/>
              <a:gd name="T37" fmla="*/ 0 h 64"/>
              <a:gd name="T38" fmla="*/ 36 w 96"/>
              <a:gd name="T39" fmla="*/ 13 h 64"/>
              <a:gd name="T40" fmla="*/ 29 w 96"/>
              <a:gd name="T41" fmla="*/ 11 h 64"/>
              <a:gd name="T42" fmla="*/ 16 w 96"/>
              <a:gd name="T43" fmla="*/ 25 h 64"/>
              <a:gd name="T44" fmla="*/ 16 w 96"/>
              <a:gd name="T45" fmla="*/ 27 h 64"/>
              <a:gd name="T46" fmla="*/ 0 w 96"/>
              <a:gd name="T47" fmla="*/ 45 h 64"/>
              <a:gd name="T48" fmla="*/ 19 w 96"/>
              <a:gd name="T49" fmla="*/ 64 h 64"/>
              <a:gd name="T50" fmla="*/ 78 w 96"/>
              <a:gd name="T51" fmla="*/ 64 h 64"/>
              <a:gd name="T52" fmla="*/ 96 w 96"/>
              <a:gd name="T53" fmla="*/ 46 h 64"/>
              <a:gd name="T54" fmla="*/ 86 w 96"/>
              <a:gd name="T55" fmla="*/ 30 h 64"/>
              <a:gd name="T56" fmla="*/ 86 w 96"/>
              <a:gd name="T57" fmla="*/ 26 h 64"/>
              <a:gd name="T58" fmla="*/ 59 w 96"/>
              <a:gd name="T59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6" h="64">
                <a:moveTo>
                  <a:pt x="59" y="4"/>
                </a:moveTo>
                <a:cubicBezTo>
                  <a:pt x="72" y="4"/>
                  <a:pt x="82" y="14"/>
                  <a:pt x="82" y="26"/>
                </a:cubicBezTo>
                <a:cubicBezTo>
                  <a:pt x="82" y="27"/>
                  <a:pt x="82" y="28"/>
                  <a:pt x="82" y="29"/>
                </a:cubicBezTo>
                <a:cubicBezTo>
                  <a:pt x="81" y="32"/>
                  <a:pt x="81" y="32"/>
                  <a:pt x="81" y="32"/>
                </a:cubicBezTo>
                <a:cubicBezTo>
                  <a:pt x="84" y="33"/>
                  <a:pt x="84" y="33"/>
                  <a:pt x="84" y="33"/>
                </a:cubicBezTo>
                <a:cubicBezTo>
                  <a:pt x="89" y="36"/>
                  <a:pt x="92" y="41"/>
                  <a:pt x="92" y="46"/>
                </a:cubicBezTo>
                <a:cubicBezTo>
                  <a:pt x="92" y="54"/>
                  <a:pt x="86" y="60"/>
                  <a:pt x="78" y="60"/>
                </a:cubicBezTo>
                <a:cubicBezTo>
                  <a:pt x="19" y="60"/>
                  <a:pt x="19" y="60"/>
                  <a:pt x="19" y="60"/>
                </a:cubicBezTo>
                <a:cubicBezTo>
                  <a:pt x="11" y="60"/>
                  <a:pt x="4" y="53"/>
                  <a:pt x="4" y="45"/>
                </a:cubicBezTo>
                <a:cubicBezTo>
                  <a:pt x="4" y="38"/>
                  <a:pt x="9" y="32"/>
                  <a:pt x="16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6"/>
                  <a:pt x="20" y="25"/>
                  <a:pt x="20" y="25"/>
                </a:cubicBezTo>
                <a:cubicBezTo>
                  <a:pt x="20" y="20"/>
                  <a:pt x="24" y="15"/>
                  <a:pt x="29" y="15"/>
                </a:cubicBezTo>
                <a:cubicBezTo>
                  <a:pt x="31" y="15"/>
                  <a:pt x="33" y="16"/>
                  <a:pt x="34" y="17"/>
                </a:cubicBezTo>
                <a:cubicBezTo>
                  <a:pt x="37" y="19"/>
                  <a:pt x="37" y="19"/>
                  <a:pt x="37" y="19"/>
                </a:cubicBezTo>
                <a:cubicBezTo>
                  <a:pt x="39" y="15"/>
                  <a:pt x="39" y="15"/>
                  <a:pt x="39" y="15"/>
                </a:cubicBezTo>
                <a:cubicBezTo>
                  <a:pt x="44" y="8"/>
                  <a:pt x="51" y="4"/>
                  <a:pt x="59" y="4"/>
                </a:cubicBezTo>
                <a:moveTo>
                  <a:pt x="59" y="0"/>
                </a:moveTo>
                <a:cubicBezTo>
                  <a:pt x="49" y="0"/>
                  <a:pt x="41" y="5"/>
                  <a:pt x="36" y="13"/>
                </a:cubicBezTo>
                <a:cubicBezTo>
                  <a:pt x="34" y="12"/>
                  <a:pt x="32" y="11"/>
                  <a:pt x="29" y="11"/>
                </a:cubicBezTo>
                <a:cubicBezTo>
                  <a:pt x="22" y="11"/>
                  <a:pt x="16" y="18"/>
                  <a:pt x="16" y="25"/>
                </a:cubicBezTo>
                <a:cubicBezTo>
                  <a:pt x="16" y="26"/>
                  <a:pt x="16" y="26"/>
                  <a:pt x="16" y="27"/>
                </a:cubicBezTo>
                <a:cubicBezTo>
                  <a:pt x="7" y="28"/>
                  <a:pt x="0" y="36"/>
                  <a:pt x="0" y="45"/>
                </a:cubicBezTo>
                <a:cubicBezTo>
                  <a:pt x="0" y="56"/>
                  <a:pt x="9" y="64"/>
                  <a:pt x="19" y="64"/>
                </a:cubicBezTo>
                <a:cubicBezTo>
                  <a:pt x="78" y="64"/>
                  <a:pt x="78" y="64"/>
                  <a:pt x="78" y="64"/>
                </a:cubicBezTo>
                <a:cubicBezTo>
                  <a:pt x="88" y="64"/>
                  <a:pt x="96" y="56"/>
                  <a:pt x="96" y="46"/>
                </a:cubicBezTo>
                <a:cubicBezTo>
                  <a:pt x="96" y="39"/>
                  <a:pt x="92" y="33"/>
                  <a:pt x="86" y="30"/>
                </a:cubicBezTo>
                <a:cubicBezTo>
                  <a:pt x="86" y="29"/>
                  <a:pt x="86" y="27"/>
                  <a:pt x="86" y="26"/>
                </a:cubicBezTo>
                <a:cubicBezTo>
                  <a:pt x="86" y="12"/>
                  <a:pt x="74" y="0"/>
                  <a:pt x="59" y="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88" name="Group 287出自【趣你的PPT】(微信:qunideppt)：最优质的PPT资源库"/>
          <p:cNvGrpSpPr/>
          <p:nvPr/>
        </p:nvGrpSpPr>
        <p:grpSpPr>
          <a:xfrm>
            <a:off x="4525112" y="5957025"/>
            <a:ext cx="454557" cy="301044"/>
            <a:chOff x="3392449" y="4444728"/>
            <a:chExt cx="411868" cy="272772"/>
          </a:xfrm>
          <a:solidFill>
            <a:srgbClr val="3363C8"/>
          </a:solidFill>
        </p:grpSpPr>
        <p:sp>
          <p:nvSpPr>
            <p:cNvPr id="2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92449" y="4444728"/>
              <a:ext cx="411868" cy="272772"/>
            </a:xfrm>
            <a:custGeom>
              <a:avLst/>
              <a:gdLst>
                <a:gd name="T0" fmla="*/ 85 w 96"/>
                <a:gd name="T1" fmla="*/ 31 h 64"/>
                <a:gd name="T2" fmla="*/ 85 w 96"/>
                <a:gd name="T3" fmla="*/ 26 h 64"/>
                <a:gd name="T4" fmla="*/ 60 w 96"/>
                <a:gd name="T5" fmla="*/ 0 h 64"/>
                <a:gd name="T6" fmla="*/ 36 w 96"/>
                <a:gd name="T7" fmla="*/ 15 h 64"/>
                <a:gd name="T8" fmla="*/ 29 w 96"/>
                <a:gd name="T9" fmla="*/ 12 h 64"/>
                <a:gd name="T10" fmla="*/ 16 w 96"/>
                <a:gd name="T11" fmla="*/ 25 h 64"/>
                <a:gd name="T12" fmla="*/ 17 w 96"/>
                <a:gd name="T13" fmla="*/ 28 h 64"/>
                <a:gd name="T14" fmla="*/ 0 w 96"/>
                <a:gd name="T15" fmla="*/ 46 h 64"/>
                <a:gd name="T16" fmla="*/ 18 w 96"/>
                <a:gd name="T17" fmla="*/ 64 h 64"/>
                <a:gd name="T18" fmla="*/ 79 w 96"/>
                <a:gd name="T19" fmla="*/ 64 h 64"/>
                <a:gd name="T20" fmla="*/ 96 w 96"/>
                <a:gd name="T21" fmla="*/ 47 h 64"/>
                <a:gd name="T22" fmla="*/ 85 w 96"/>
                <a:gd name="T23" fmla="*/ 31 h 64"/>
                <a:gd name="T24" fmla="*/ 79 w 96"/>
                <a:gd name="T25" fmla="*/ 60 h 64"/>
                <a:gd name="T26" fmla="*/ 18 w 96"/>
                <a:gd name="T27" fmla="*/ 60 h 64"/>
                <a:gd name="T28" fmla="*/ 4 w 96"/>
                <a:gd name="T29" fmla="*/ 46 h 64"/>
                <a:gd name="T30" fmla="*/ 17 w 96"/>
                <a:gd name="T31" fmla="*/ 32 h 64"/>
                <a:gd name="T32" fmla="*/ 22 w 96"/>
                <a:gd name="T33" fmla="*/ 31 h 64"/>
                <a:gd name="T34" fmla="*/ 20 w 96"/>
                <a:gd name="T35" fmla="*/ 27 h 64"/>
                <a:gd name="T36" fmla="*/ 20 w 96"/>
                <a:gd name="T37" fmla="*/ 25 h 64"/>
                <a:gd name="T38" fmla="*/ 29 w 96"/>
                <a:gd name="T39" fmla="*/ 16 h 64"/>
                <a:gd name="T40" fmla="*/ 34 w 96"/>
                <a:gd name="T41" fmla="*/ 18 h 64"/>
                <a:gd name="T42" fmla="*/ 38 w 96"/>
                <a:gd name="T43" fmla="*/ 21 h 64"/>
                <a:gd name="T44" fmla="*/ 40 w 96"/>
                <a:gd name="T45" fmla="*/ 17 h 64"/>
                <a:gd name="T46" fmla="*/ 60 w 96"/>
                <a:gd name="T47" fmla="*/ 4 h 64"/>
                <a:gd name="T48" fmla="*/ 81 w 96"/>
                <a:gd name="T49" fmla="*/ 26 h 64"/>
                <a:gd name="T50" fmla="*/ 81 w 96"/>
                <a:gd name="T51" fmla="*/ 30 h 64"/>
                <a:gd name="T52" fmla="*/ 80 w 96"/>
                <a:gd name="T53" fmla="*/ 33 h 64"/>
                <a:gd name="T54" fmla="*/ 83 w 96"/>
                <a:gd name="T55" fmla="*/ 34 h 64"/>
                <a:gd name="T56" fmla="*/ 92 w 96"/>
                <a:gd name="T57" fmla="*/ 47 h 64"/>
                <a:gd name="T58" fmla="*/ 79 w 96"/>
                <a:gd name="T5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64">
                  <a:moveTo>
                    <a:pt x="85" y="31"/>
                  </a:moveTo>
                  <a:cubicBezTo>
                    <a:pt x="85" y="29"/>
                    <a:pt x="85" y="27"/>
                    <a:pt x="85" y="26"/>
                  </a:cubicBezTo>
                  <a:cubicBezTo>
                    <a:pt x="85" y="12"/>
                    <a:pt x="74" y="0"/>
                    <a:pt x="60" y="0"/>
                  </a:cubicBezTo>
                  <a:cubicBezTo>
                    <a:pt x="50" y="0"/>
                    <a:pt x="41" y="6"/>
                    <a:pt x="36" y="15"/>
                  </a:cubicBezTo>
                  <a:cubicBezTo>
                    <a:pt x="34" y="13"/>
                    <a:pt x="31" y="12"/>
                    <a:pt x="29" y="12"/>
                  </a:cubicBezTo>
                  <a:cubicBezTo>
                    <a:pt x="22" y="12"/>
                    <a:pt x="16" y="18"/>
                    <a:pt x="16" y="25"/>
                  </a:cubicBezTo>
                  <a:cubicBezTo>
                    <a:pt x="16" y="26"/>
                    <a:pt x="16" y="27"/>
                    <a:pt x="17" y="28"/>
                  </a:cubicBezTo>
                  <a:cubicBezTo>
                    <a:pt x="7" y="29"/>
                    <a:pt x="0" y="36"/>
                    <a:pt x="0" y="46"/>
                  </a:cubicBezTo>
                  <a:cubicBezTo>
                    <a:pt x="0" y="56"/>
                    <a:pt x="8" y="64"/>
                    <a:pt x="18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8" y="64"/>
                    <a:pt x="96" y="56"/>
                    <a:pt x="96" y="47"/>
                  </a:cubicBezTo>
                  <a:cubicBezTo>
                    <a:pt x="96" y="40"/>
                    <a:pt x="92" y="33"/>
                    <a:pt x="85" y="31"/>
                  </a:cubicBezTo>
                  <a:close/>
                  <a:moveTo>
                    <a:pt x="79" y="60"/>
                  </a:moveTo>
                  <a:cubicBezTo>
                    <a:pt x="18" y="60"/>
                    <a:pt x="18" y="60"/>
                    <a:pt x="18" y="60"/>
                  </a:cubicBezTo>
                  <a:cubicBezTo>
                    <a:pt x="10" y="60"/>
                    <a:pt x="4" y="54"/>
                    <a:pt x="4" y="46"/>
                  </a:cubicBezTo>
                  <a:cubicBezTo>
                    <a:pt x="4" y="39"/>
                    <a:pt x="10" y="32"/>
                    <a:pt x="17" y="32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0"/>
                    <a:pt x="24" y="16"/>
                    <a:pt x="29" y="16"/>
                  </a:cubicBezTo>
                  <a:cubicBezTo>
                    <a:pt x="30" y="16"/>
                    <a:pt x="32" y="17"/>
                    <a:pt x="34" y="18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3" y="9"/>
                    <a:pt x="51" y="4"/>
                    <a:pt x="60" y="4"/>
                  </a:cubicBezTo>
                  <a:cubicBezTo>
                    <a:pt x="72" y="4"/>
                    <a:pt x="81" y="14"/>
                    <a:pt x="81" y="26"/>
                  </a:cubicBezTo>
                  <a:cubicBezTo>
                    <a:pt x="81" y="27"/>
                    <a:pt x="81" y="29"/>
                    <a:pt x="81" y="30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9" y="36"/>
                    <a:pt x="92" y="41"/>
                    <a:pt x="92" y="47"/>
                  </a:cubicBezTo>
                  <a:cubicBezTo>
                    <a:pt x="92" y="54"/>
                    <a:pt x="86" y="60"/>
                    <a:pt x="79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8769" y="4554921"/>
              <a:ext cx="119225" cy="119225"/>
            </a:xfrm>
            <a:custGeom>
              <a:avLst/>
              <a:gdLst>
                <a:gd name="T0" fmla="*/ 66 w 66"/>
                <a:gd name="T1" fmla="*/ 14 h 66"/>
                <a:gd name="T2" fmla="*/ 52 w 66"/>
                <a:gd name="T3" fmla="*/ 0 h 66"/>
                <a:gd name="T4" fmla="*/ 33 w 66"/>
                <a:gd name="T5" fmla="*/ 19 h 66"/>
                <a:gd name="T6" fmla="*/ 14 w 66"/>
                <a:gd name="T7" fmla="*/ 0 h 66"/>
                <a:gd name="T8" fmla="*/ 0 w 66"/>
                <a:gd name="T9" fmla="*/ 14 h 66"/>
                <a:gd name="T10" fmla="*/ 19 w 66"/>
                <a:gd name="T11" fmla="*/ 33 h 66"/>
                <a:gd name="T12" fmla="*/ 0 w 66"/>
                <a:gd name="T13" fmla="*/ 52 h 66"/>
                <a:gd name="T14" fmla="*/ 14 w 66"/>
                <a:gd name="T15" fmla="*/ 66 h 66"/>
                <a:gd name="T16" fmla="*/ 33 w 66"/>
                <a:gd name="T17" fmla="*/ 48 h 66"/>
                <a:gd name="T18" fmla="*/ 52 w 66"/>
                <a:gd name="T19" fmla="*/ 66 h 66"/>
                <a:gd name="T20" fmla="*/ 66 w 66"/>
                <a:gd name="T21" fmla="*/ 52 h 66"/>
                <a:gd name="T22" fmla="*/ 47 w 66"/>
                <a:gd name="T23" fmla="*/ 33 h 66"/>
                <a:gd name="T24" fmla="*/ 66 w 66"/>
                <a:gd name="T25" fmla="*/ 1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66" y="14"/>
                  </a:moveTo>
                  <a:lnTo>
                    <a:pt x="52" y="0"/>
                  </a:lnTo>
                  <a:lnTo>
                    <a:pt x="33" y="19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19" y="33"/>
                  </a:lnTo>
                  <a:lnTo>
                    <a:pt x="0" y="52"/>
                  </a:lnTo>
                  <a:lnTo>
                    <a:pt x="14" y="66"/>
                  </a:lnTo>
                  <a:lnTo>
                    <a:pt x="33" y="48"/>
                  </a:lnTo>
                  <a:lnTo>
                    <a:pt x="52" y="66"/>
                  </a:lnTo>
                  <a:lnTo>
                    <a:pt x="66" y="52"/>
                  </a:lnTo>
                  <a:lnTo>
                    <a:pt x="47" y="33"/>
                  </a:lnTo>
                  <a:lnTo>
                    <a:pt x="6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91" name="Group 290出自【趣你的PPT】(微信:qunideppt)：最优质的PPT资源库"/>
          <p:cNvGrpSpPr/>
          <p:nvPr/>
        </p:nvGrpSpPr>
        <p:grpSpPr>
          <a:xfrm>
            <a:off x="5432230" y="5957025"/>
            <a:ext cx="452564" cy="301044"/>
            <a:chOff x="4214377" y="4444728"/>
            <a:chExt cx="410062" cy="272772"/>
          </a:xfrm>
          <a:solidFill>
            <a:srgbClr val="3363C8"/>
          </a:solidFill>
        </p:grpSpPr>
        <p:sp>
          <p:nvSpPr>
            <p:cNvPr id="29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14377" y="4444728"/>
              <a:ext cx="410062" cy="272772"/>
            </a:xfrm>
            <a:custGeom>
              <a:avLst/>
              <a:gdLst>
                <a:gd name="T0" fmla="*/ 85 w 96"/>
                <a:gd name="T1" fmla="*/ 31 h 64"/>
                <a:gd name="T2" fmla="*/ 85 w 96"/>
                <a:gd name="T3" fmla="*/ 26 h 64"/>
                <a:gd name="T4" fmla="*/ 60 w 96"/>
                <a:gd name="T5" fmla="*/ 0 h 64"/>
                <a:gd name="T6" fmla="*/ 36 w 96"/>
                <a:gd name="T7" fmla="*/ 15 h 64"/>
                <a:gd name="T8" fmla="*/ 29 w 96"/>
                <a:gd name="T9" fmla="*/ 12 h 64"/>
                <a:gd name="T10" fmla="*/ 16 w 96"/>
                <a:gd name="T11" fmla="*/ 25 h 64"/>
                <a:gd name="T12" fmla="*/ 17 w 96"/>
                <a:gd name="T13" fmla="*/ 28 h 64"/>
                <a:gd name="T14" fmla="*/ 0 w 96"/>
                <a:gd name="T15" fmla="*/ 46 h 64"/>
                <a:gd name="T16" fmla="*/ 18 w 96"/>
                <a:gd name="T17" fmla="*/ 64 h 64"/>
                <a:gd name="T18" fmla="*/ 79 w 96"/>
                <a:gd name="T19" fmla="*/ 64 h 64"/>
                <a:gd name="T20" fmla="*/ 96 w 96"/>
                <a:gd name="T21" fmla="*/ 47 h 64"/>
                <a:gd name="T22" fmla="*/ 85 w 96"/>
                <a:gd name="T23" fmla="*/ 31 h 64"/>
                <a:gd name="T24" fmla="*/ 79 w 96"/>
                <a:gd name="T25" fmla="*/ 60 h 64"/>
                <a:gd name="T26" fmla="*/ 18 w 96"/>
                <a:gd name="T27" fmla="*/ 60 h 64"/>
                <a:gd name="T28" fmla="*/ 4 w 96"/>
                <a:gd name="T29" fmla="*/ 46 h 64"/>
                <a:gd name="T30" fmla="*/ 17 w 96"/>
                <a:gd name="T31" fmla="*/ 32 h 64"/>
                <a:gd name="T32" fmla="*/ 22 w 96"/>
                <a:gd name="T33" fmla="*/ 31 h 64"/>
                <a:gd name="T34" fmla="*/ 20 w 96"/>
                <a:gd name="T35" fmla="*/ 27 h 64"/>
                <a:gd name="T36" fmla="*/ 20 w 96"/>
                <a:gd name="T37" fmla="*/ 25 h 64"/>
                <a:gd name="T38" fmla="*/ 29 w 96"/>
                <a:gd name="T39" fmla="*/ 16 h 64"/>
                <a:gd name="T40" fmla="*/ 34 w 96"/>
                <a:gd name="T41" fmla="*/ 18 h 64"/>
                <a:gd name="T42" fmla="*/ 38 w 96"/>
                <a:gd name="T43" fmla="*/ 21 h 64"/>
                <a:gd name="T44" fmla="*/ 40 w 96"/>
                <a:gd name="T45" fmla="*/ 17 h 64"/>
                <a:gd name="T46" fmla="*/ 60 w 96"/>
                <a:gd name="T47" fmla="*/ 4 h 64"/>
                <a:gd name="T48" fmla="*/ 81 w 96"/>
                <a:gd name="T49" fmla="*/ 26 h 64"/>
                <a:gd name="T50" fmla="*/ 81 w 96"/>
                <a:gd name="T51" fmla="*/ 30 h 64"/>
                <a:gd name="T52" fmla="*/ 80 w 96"/>
                <a:gd name="T53" fmla="*/ 33 h 64"/>
                <a:gd name="T54" fmla="*/ 83 w 96"/>
                <a:gd name="T55" fmla="*/ 34 h 64"/>
                <a:gd name="T56" fmla="*/ 92 w 96"/>
                <a:gd name="T57" fmla="*/ 47 h 64"/>
                <a:gd name="T58" fmla="*/ 79 w 96"/>
                <a:gd name="T5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64">
                  <a:moveTo>
                    <a:pt x="85" y="31"/>
                  </a:moveTo>
                  <a:cubicBezTo>
                    <a:pt x="85" y="29"/>
                    <a:pt x="85" y="28"/>
                    <a:pt x="85" y="26"/>
                  </a:cubicBezTo>
                  <a:cubicBezTo>
                    <a:pt x="85" y="12"/>
                    <a:pt x="74" y="0"/>
                    <a:pt x="60" y="0"/>
                  </a:cubicBezTo>
                  <a:cubicBezTo>
                    <a:pt x="50" y="0"/>
                    <a:pt x="41" y="6"/>
                    <a:pt x="36" y="15"/>
                  </a:cubicBezTo>
                  <a:cubicBezTo>
                    <a:pt x="34" y="13"/>
                    <a:pt x="31" y="12"/>
                    <a:pt x="29" y="12"/>
                  </a:cubicBezTo>
                  <a:cubicBezTo>
                    <a:pt x="22" y="12"/>
                    <a:pt x="16" y="18"/>
                    <a:pt x="16" y="25"/>
                  </a:cubicBezTo>
                  <a:cubicBezTo>
                    <a:pt x="16" y="26"/>
                    <a:pt x="16" y="27"/>
                    <a:pt x="17" y="28"/>
                  </a:cubicBezTo>
                  <a:cubicBezTo>
                    <a:pt x="7" y="29"/>
                    <a:pt x="0" y="36"/>
                    <a:pt x="0" y="46"/>
                  </a:cubicBezTo>
                  <a:cubicBezTo>
                    <a:pt x="0" y="56"/>
                    <a:pt x="8" y="64"/>
                    <a:pt x="18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8" y="64"/>
                    <a:pt x="96" y="56"/>
                    <a:pt x="96" y="47"/>
                  </a:cubicBezTo>
                  <a:cubicBezTo>
                    <a:pt x="96" y="40"/>
                    <a:pt x="92" y="33"/>
                    <a:pt x="85" y="31"/>
                  </a:cubicBezTo>
                  <a:close/>
                  <a:moveTo>
                    <a:pt x="79" y="60"/>
                  </a:moveTo>
                  <a:cubicBezTo>
                    <a:pt x="18" y="60"/>
                    <a:pt x="18" y="60"/>
                    <a:pt x="18" y="60"/>
                  </a:cubicBezTo>
                  <a:cubicBezTo>
                    <a:pt x="10" y="60"/>
                    <a:pt x="4" y="54"/>
                    <a:pt x="4" y="46"/>
                  </a:cubicBezTo>
                  <a:cubicBezTo>
                    <a:pt x="4" y="39"/>
                    <a:pt x="10" y="32"/>
                    <a:pt x="17" y="32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0"/>
                    <a:pt x="24" y="16"/>
                    <a:pt x="29" y="16"/>
                  </a:cubicBezTo>
                  <a:cubicBezTo>
                    <a:pt x="30" y="16"/>
                    <a:pt x="32" y="17"/>
                    <a:pt x="34" y="18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3" y="9"/>
                    <a:pt x="51" y="4"/>
                    <a:pt x="60" y="4"/>
                  </a:cubicBezTo>
                  <a:cubicBezTo>
                    <a:pt x="72" y="4"/>
                    <a:pt x="81" y="14"/>
                    <a:pt x="81" y="26"/>
                  </a:cubicBezTo>
                  <a:cubicBezTo>
                    <a:pt x="81" y="27"/>
                    <a:pt x="81" y="29"/>
                    <a:pt x="81" y="30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9" y="36"/>
                    <a:pt x="92" y="41"/>
                    <a:pt x="92" y="47"/>
                  </a:cubicBezTo>
                  <a:cubicBezTo>
                    <a:pt x="92" y="54"/>
                    <a:pt x="86" y="60"/>
                    <a:pt x="79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8892" y="4547695"/>
              <a:ext cx="121032" cy="153548"/>
            </a:xfrm>
            <a:custGeom>
              <a:avLst/>
              <a:gdLst>
                <a:gd name="T0" fmla="*/ 43 w 67"/>
                <a:gd name="T1" fmla="*/ 0 h 85"/>
                <a:gd name="T2" fmla="*/ 24 w 67"/>
                <a:gd name="T3" fmla="*/ 0 h 85"/>
                <a:gd name="T4" fmla="*/ 24 w 67"/>
                <a:gd name="T5" fmla="*/ 37 h 85"/>
                <a:gd name="T6" fmla="*/ 0 w 67"/>
                <a:gd name="T7" fmla="*/ 37 h 85"/>
                <a:gd name="T8" fmla="*/ 34 w 67"/>
                <a:gd name="T9" fmla="*/ 85 h 85"/>
                <a:gd name="T10" fmla="*/ 67 w 67"/>
                <a:gd name="T11" fmla="*/ 37 h 85"/>
                <a:gd name="T12" fmla="*/ 43 w 67"/>
                <a:gd name="T13" fmla="*/ 37 h 85"/>
                <a:gd name="T14" fmla="*/ 43 w 67"/>
                <a:gd name="T1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85">
                  <a:moveTo>
                    <a:pt x="43" y="0"/>
                  </a:moveTo>
                  <a:lnTo>
                    <a:pt x="24" y="0"/>
                  </a:lnTo>
                  <a:lnTo>
                    <a:pt x="24" y="37"/>
                  </a:lnTo>
                  <a:lnTo>
                    <a:pt x="0" y="37"/>
                  </a:lnTo>
                  <a:lnTo>
                    <a:pt x="34" y="85"/>
                  </a:lnTo>
                  <a:lnTo>
                    <a:pt x="67" y="37"/>
                  </a:lnTo>
                  <a:lnTo>
                    <a:pt x="43" y="3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7353" y="5957025"/>
            <a:ext cx="454557" cy="301044"/>
          </a:xfrm>
          <a:custGeom>
            <a:avLst/>
            <a:gdLst>
              <a:gd name="T0" fmla="*/ 85 w 96"/>
              <a:gd name="T1" fmla="*/ 31 h 64"/>
              <a:gd name="T2" fmla="*/ 85 w 96"/>
              <a:gd name="T3" fmla="*/ 26 h 64"/>
              <a:gd name="T4" fmla="*/ 60 w 96"/>
              <a:gd name="T5" fmla="*/ 0 h 64"/>
              <a:gd name="T6" fmla="*/ 36 w 96"/>
              <a:gd name="T7" fmla="*/ 15 h 64"/>
              <a:gd name="T8" fmla="*/ 29 w 96"/>
              <a:gd name="T9" fmla="*/ 12 h 64"/>
              <a:gd name="T10" fmla="*/ 16 w 96"/>
              <a:gd name="T11" fmla="*/ 25 h 64"/>
              <a:gd name="T12" fmla="*/ 17 w 96"/>
              <a:gd name="T13" fmla="*/ 28 h 64"/>
              <a:gd name="T14" fmla="*/ 0 w 96"/>
              <a:gd name="T15" fmla="*/ 46 h 64"/>
              <a:gd name="T16" fmla="*/ 18 w 96"/>
              <a:gd name="T17" fmla="*/ 64 h 64"/>
              <a:gd name="T18" fmla="*/ 79 w 96"/>
              <a:gd name="T19" fmla="*/ 64 h 64"/>
              <a:gd name="T20" fmla="*/ 96 w 96"/>
              <a:gd name="T21" fmla="*/ 47 h 64"/>
              <a:gd name="T22" fmla="*/ 85 w 96"/>
              <a:gd name="T23" fmla="*/ 31 h 64"/>
              <a:gd name="T24" fmla="*/ 79 w 96"/>
              <a:gd name="T25" fmla="*/ 60 h 64"/>
              <a:gd name="T26" fmla="*/ 52 w 96"/>
              <a:gd name="T27" fmla="*/ 60 h 64"/>
              <a:gd name="T28" fmla="*/ 52 w 96"/>
              <a:gd name="T29" fmla="*/ 44 h 64"/>
              <a:gd name="T30" fmla="*/ 62 w 96"/>
              <a:gd name="T31" fmla="*/ 44 h 64"/>
              <a:gd name="T32" fmla="*/ 48 w 96"/>
              <a:gd name="T33" fmla="*/ 24 h 64"/>
              <a:gd name="T34" fmla="*/ 34 w 96"/>
              <a:gd name="T35" fmla="*/ 44 h 64"/>
              <a:gd name="T36" fmla="*/ 44 w 96"/>
              <a:gd name="T37" fmla="*/ 44 h 64"/>
              <a:gd name="T38" fmla="*/ 44 w 96"/>
              <a:gd name="T39" fmla="*/ 60 h 64"/>
              <a:gd name="T40" fmla="*/ 18 w 96"/>
              <a:gd name="T41" fmla="*/ 60 h 64"/>
              <a:gd name="T42" fmla="*/ 4 w 96"/>
              <a:gd name="T43" fmla="*/ 46 h 64"/>
              <a:gd name="T44" fmla="*/ 17 w 96"/>
              <a:gd name="T45" fmla="*/ 32 h 64"/>
              <a:gd name="T46" fmla="*/ 22 w 96"/>
              <a:gd name="T47" fmla="*/ 31 h 64"/>
              <a:gd name="T48" fmla="*/ 20 w 96"/>
              <a:gd name="T49" fmla="*/ 27 h 64"/>
              <a:gd name="T50" fmla="*/ 20 w 96"/>
              <a:gd name="T51" fmla="*/ 25 h 64"/>
              <a:gd name="T52" fmla="*/ 29 w 96"/>
              <a:gd name="T53" fmla="*/ 16 h 64"/>
              <a:gd name="T54" fmla="*/ 34 w 96"/>
              <a:gd name="T55" fmla="*/ 18 h 64"/>
              <a:gd name="T56" fmla="*/ 38 w 96"/>
              <a:gd name="T57" fmla="*/ 21 h 64"/>
              <a:gd name="T58" fmla="*/ 40 w 96"/>
              <a:gd name="T59" fmla="*/ 17 h 64"/>
              <a:gd name="T60" fmla="*/ 60 w 96"/>
              <a:gd name="T61" fmla="*/ 4 h 64"/>
              <a:gd name="T62" fmla="*/ 81 w 96"/>
              <a:gd name="T63" fmla="*/ 26 h 64"/>
              <a:gd name="T64" fmla="*/ 81 w 96"/>
              <a:gd name="T65" fmla="*/ 30 h 64"/>
              <a:gd name="T66" fmla="*/ 80 w 96"/>
              <a:gd name="T67" fmla="*/ 33 h 64"/>
              <a:gd name="T68" fmla="*/ 83 w 96"/>
              <a:gd name="T69" fmla="*/ 34 h 64"/>
              <a:gd name="T70" fmla="*/ 92 w 96"/>
              <a:gd name="T71" fmla="*/ 47 h 64"/>
              <a:gd name="T72" fmla="*/ 79 w 96"/>
              <a:gd name="T73" fmla="*/ 6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" h="64">
                <a:moveTo>
                  <a:pt x="85" y="31"/>
                </a:moveTo>
                <a:cubicBezTo>
                  <a:pt x="85" y="29"/>
                  <a:pt x="85" y="27"/>
                  <a:pt x="85" y="26"/>
                </a:cubicBezTo>
                <a:cubicBezTo>
                  <a:pt x="85" y="12"/>
                  <a:pt x="74" y="0"/>
                  <a:pt x="60" y="0"/>
                </a:cubicBezTo>
                <a:cubicBezTo>
                  <a:pt x="50" y="0"/>
                  <a:pt x="41" y="6"/>
                  <a:pt x="36" y="15"/>
                </a:cubicBezTo>
                <a:cubicBezTo>
                  <a:pt x="34" y="13"/>
                  <a:pt x="31" y="12"/>
                  <a:pt x="29" y="12"/>
                </a:cubicBezTo>
                <a:cubicBezTo>
                  <a:pt x="22" y="12"/>
                  <a:pt x="16" y="18"/>
                  <a:pt x="16" y="25"/>
                </a:cubicBezTo>
                <a:cubicBezTo>
                  <a:pt x="16" y="26"/>
                  <a:pt x="16" y="27"/>
                  <a:pt x="17" y="28"/>
                </a:cubicBezTo>
                <a:cubicBezTo>
                  <a:pt x="7" y="29"/>
                  <a:pt x="0" y="36"/>
                  <a:pt x="0" y="46"/>
                </a:cubicBezTo>
                <a:cubicBezTo>
                  <a:pt x="0" y="56"/>
                  <a:pt x="8" y="64"/>
                  <a:pt x="18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88" y="64"/>
                  <a:pt x="96" y="56"/>
                  <a:pt x="96" y="47"/>
                </a:cubicBezTo>
                <a:cubicBezTo>
                  <a:pt x="96" y="40"/>
                  <a:pt x="92" y="33"/>
                  <a:pt x="85" y="31"/>
                </a:cubicBezTo>
                <a:close/>
                <a:moveTo>
                  <a:pt x="79" y="60"/>
                </a:moveTo>
                <a:cubicBezTo>
                  <a:pt x="52" y="60"/>
                  <a:pt x="52" y="60"/>
                  <a:pt x="52" y="60"/>
                </a:cubicBezTo>
                <a:cubicBezTo>
                  <a:pt x="52" y="44"/>
                  <a:pt x="52" y="44"/>
                  <a:pt x="52" y="44"/>
                </a:cubicBezTo>
                <a:cubicBezTo>
                  <a:pt x="62" y="44"/>
                  <a:pt x="62" y="44"/>
                  <a:pt x="62" y="44"/>
                </a:cubicBezTo>
                <a:cubicBezTo>
                  <a:pt x="48" y="24"/>
                  <a:pt x="48" y="24"/>
                  <a:pt x="48" y="24"/>
                </a:cubicBezTo>
                <a:cubicBezTo>
                  <a:pt x="34" y="44"/>
                  <a:pt x="34" y="44"/>
                  <a:pt x="34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60"/>
                  <a:pt x="44" y="60"/>
                  <a:pt x="44" y="60"/>
                </a:cubicBezTo>
                <a:cubicBezTo>
                  <a:pt x="18" y="60"/>
                  <a:pt x="18" y="60"/>
                  <a:pt x="18" y="60"/>
                </a:cubicBezTo>
                <a:cubicBezTo>
                  <a:pt x="10" y="60"/>
                  <a:pt x="4" y="54"/>
                  <a:pt x="4" y="46"/>
                </a:cubicBezTo>
                <a:cubicBezTo>
                  <a:pt x="4" y="39"/>
                  <a:pt x="10" y="32"/>
                  <a:pt x="17" y="32"/>
                </a:cubicBezTo>
                <a:cubicBezTo>
                  <a:pt x="22" y="31"/>
                  <a:pt x="22" y="31"/>
                  <a:pt x="22" y="31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6"/>
                  <a:pt x="20" y="25"/>
                  <a:pt x="20" y="25"/>
                </a:cubicBezTo>
                <a:cubicBezTo>
                  <a:pt x="20" y="20"/>
                  <a:pt x="24" y="16"/>
                  <a:pt x="29" y="16"/>
                </a:cubicBezTo>
                <a:cubicBezTo>
                  <a:pt x="30" y="16"/>
                  <a:pt x="32" y="17"/>
                  <a:pt x="34" y="18"/>
                </a:cubicBezTo>
                <a:cubicBezTo>
                  <a:pt x="38" y="21"/>
                  <a:pt x="38" y="21"/>
                  <a:pt x="38" y="21"/>
                </a:cubicBezTo>
                <a:cubicBezTo>
                  <a:pt x="40" y="17"/>
                  <a:pt x="40" y="17"/>
                  <a:pt x="40" y="17"/>
                </a:cubicBezTo>
                <a:cubicBezTo>
                  <a:pt x="43" y="9"/>
                  <a:pt x="51" y="4"/>
                  <a:pt x="60" y="4"/>
                </a:cubicBezTo>
                <a:cubicBezTo>
                  <a:pt x="72" y="4"/>
                  <a:pt x="81" y="14"/>
                  <a:pt x="81" y="26"/>
                </a:cubicBezTo>
                <a:cubicBezTo>
                  <a:pt x="81" y="27"/>
                  <a:pt x="81" y="29"/>
                  <a:pt x="81" y="30"/>
                </a:cubicBezTo>
                <a:cubicBezTo>
                  <a:pt x="80" y="33"/>
                  <a:pt x="80" y="33"/>
                  <a:pt x="80" y="33"/>
                </a:cubicBezTo>
                <a:cubicBezTo>
                  <a:pt x="83" y="34"/>
                  <a:pt x="83" y="34"/>
                  <a:pt x="83" y="34"/>
                </a:cubicBezTo>
                <a:cubicBezTo>
                  <a:pt x="89" y="36"/>
                  <a:pt x="92" y="41"/>
                  <a:pt x="92" y="47"/>
                </a:cubicBezTo>
                <a:cubicBezTo>
                  <a:pt x="92" y="54"/>
                  <a:pt x="86" y="60"/>
                  <a:pt x="79" y="6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25687" y="5947059"/>
            <a:ext cx="416678" cy="358860"/>
          </a:xfrm>
          <a:custGeom>
            <a:avLst/>
            <a:gdLst>
              <a:gd name="T0" fmla="*/ 66 w 88"/>
              <a:gd name="T1" fmla="*/ 4 h 76"/>
              <a:gd name="T2" fmla="*/ 84 w 88"/>
              <a:gd name="T3" fmla="*/ 22 h 76"/>
              <a:gd name="T4" fmla="*/ 83 w 88"/>
              <a:gd name="T5" fmla="*/ 28 h 76"/>
              <a:gd name="T6" fmla="*/ 44 w 88"/>
              <a:gd name="T7" fmla="*/ 71 h 76"/>
              <a:gd name="T8" fmla="*/ 5 w 88"/>
              <a:gd name="T9" fmla="*/ 28 h 76"/>
              <a:gd name="T10" fmla="*/ 4 w 88"/>
              <a:gd name="T11" fmla="*/ 22 h 76"/>
              <a:gd name="T12" fmla="*/ 22 w 88"/>
              <a:gd name="T13" fmla="*/ 4 h 76"/>
              <a:gd name="T14" fmla="*/ 40 w 88"/>
              <a:gd name="T15" fmla="*/ 22 h 76"/>
              <a:gd name="T16" fmla="*/ 48 w 88"/>
              <a:gd name="T17" fmla="*/ 22 h 76"/>
              <a:gd name="T18" fmla="*/ 66 w 88"/>
              <a:gd name="T19" fmla="*/ 4 h 76"/>
              <a:gd name="T20" fmla="*/ 66 w 88"/>
              <a:gd name="T21" fmla="*/ 0 h 76"/>
              <a:gd name="T22" fmla="*/ 44 w 88"/>
              <a:gd name="T23" fmla="*/ 22 h 76"/>
              <a:gd name="T24" fmla="*/ 22 w 88"/>
              <a:gd name="T25" fmla="*/ 0 h 76"/>
              <a:gd name="T26" fmla="*/ 0 w 88"/>
              <a:gd name="T27" fmla="*/ 22 h 76"/>
              <a:gd name="T28" fmla="*/ 1 w 88"/>
              <a:gd name="T29" fmla="*/ 29 h 76"/>
              <a:gd name="T30" fmla="*/ 44 w 88"/>
              <a:gd name="T31" fmla="*/ 76 h 76"/>
              <a:gd name="T32" fmla="*/ 87 w 88"/>
              <a:gd name="T33" fmla="*/ 29 h 76"/>
              <a:gd name="T34" fmla="*/ 88 w 88"/>
              <a:gd name="T35" fmla="*/ 22 h 76"/>
              <a:gd name="T36" fmla="*/ 66 w 88"/>
              <a:gd name="T37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8" h="76">
                <a:moveTo>
                  <a:pt x="66" y="4"/>
                </a:moveTo>
                <a:cubicBezTo>
                  <a:pt x="76" y="4"/>
                  <a:pt x="84" y="12"/>
                  <a:pt x="84" y="22"/>
                </a:cubicBezTo>
                <a:cubicBezTo>
                  <a:pt x="84" y="24"/>
                  <a:pt x="84" y="26"/>
                  <a:pt x="83" y="28"/>
                </a:cubicBezTo>
                <a:cubicBezTo>
                  <a:pt x="77" y="45"/>
                  <a:pt x="52" y="65"/>
                  <a:pt x="44" y="71"/>
                </a:cubicBezTo>
                <a:cubicBezTo>
                  <a:pt x="36" y="65"/>
                  <a:pt x="11" y="45"/>
                  <a:pt x="5" y="28"/>
                </a:cubicBezTo>
                <a:cubicBezTo>
                  <a:pt x="4" y="26"/>
                  <a:pt x="4" y="24"/>
                  <a:pt x="4" y="22"/>
                </a:cubicBezTo>
                <a:cubicBezTo>
                  <a:pt x="4" y="12"/>
                  <a:pt x="12" y="4"/>
                  <a:pt x="22" y="4"/>
                </a:cubicBezTo>
                <a:cubicBezTo>
                  <a:pt x="32" y="4"/>
                  <a:pt x="40" y="12"/>
                  <a:pt x="40" y="22"/>
                </a:cubicBezTo>
                <a:cubicBezTo>
                  <a:pt x="48" y="22"/>
                  <a:pt x="48" y="22"/>
                  <a:pt x="48" y="22"/>
                </a:cubicBezTo>
                <a:cubicBezTo>
                  <a:pt x="48" y="12"/>
                  <a:pt x="56" y="4"/>
                  <a:pt x="66" y="4"/>
                </a:cubicBezTo>
                <a:moveTo>
                  <a:pt x="66" y="0"/>
                </a:moveTo>
                <a:cubicBezTo>
                  <a:pt x="54" y="0"/>
                  <a:pt x="44" y="10"/>
                  <a:pt x="44" y="22"/>
                </a:cubicBezTo>
                <a:cubicBezTo>
                  <a:pt x="44" y="10"/>
                  <a:pt x="34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25"/>
                  <a:pt x="0" y="27"/>
                  <a:pt x="1" y="29"/>
                </a:cubicBezTo>
                <a:cubicBezTo>
                  <a:pt x="9" y="51"/>
                  <a:pt x="44" y="76"/>
                  <a:pt x="44" y="76"/>
                </a:cubicBezTo>
                <a:cubicBezTo>
                  <a:pt x="44" y="76"/>
                  <a:pt x="79" y="51"/>
                  <a:pt x="87" y="29"/>
                </a:cubicBezTo>
                <a:cubicBezTo>
                  <a:pt x="88" y="27"/>
                  <a:pt x="88" y="25"/>
                  <a:pt x="88" y="22"/>
                </a:cubicBezTo>
                <a:cubicBezTo>
                  <a:pt x="88" y="10"/>
                  <a:pt x="78" y="0"/>
                  <a:pt x="66" y="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82352" y="3163900"/>
            <a:ext cx="414683" cy="414683"/>
          </a:xfrm>
          <a:custGeom>
            <a:avLst/>
            <a:gdLst>
              <a:gd name="T0" fmla="*/ 132 w 208"/>
              <a:gd name="T1" fmla="*/ 0 h 208"/>
              <a:gd name="T2" fmla="*/ 0 w 208"/>
              <a:gd name="T3" fmla="*/ 133 h 208"/>
              <a:gd name="T4" fmla="*/ 0 w 208"/>
              <a:gd name="T5" fmla="*/ 140 h 208"/>
              <a:gd name="T6" fmla="*/ 0 w 208"/>
              <a:gd name="T7" fmla="*/ 140 h 208"/>
              <a:gd name="T8" fmla="*/ 0 w 208"/>
              <a:gd name="T9" fmla="*/ 140 h 208"/>
              <a:gd name="T10" fmla="*/ 0 w 208"/>
              <a:gd name="T11" fmla="*/ 208 h 208"/>
              <a:gd name="T12" fmla="*/ 76 w 208"/>
              <a:gd name="T13" fmla="*/ 208 h 208"/>
              <a:gd name="T14" fmla="*/ 208 w 208"/>
              <a:gd name="T15" fmla="*/ 76 h 208"/>
              <a:gd name="T16" fmla="*/ 132 w 208"/>
              <a:gd name="T17" fmla="*/ 0 h 208"/>
              <a:gd name="T18" fmla="*/ 151 w 208"/>
              <a:gd name="T19" fmla="*/ 31 h 208"/>
              <a:gd name="T20" fmla="*/ 28 w 208"/>
              <a:gd name="T21" fmla="*/ 154 h 208"/>
              <a:gd name="T22" fmla="*/ 9 w 208"/>
              <a:gd name="T23" fmla="*/ 135 h 208"/>
              <a:gd name="T24" fmla="*/ 132 w 208"/>
              <a:gd name="T25" fmla="*/ 14 h 208"/>
              <a:gd name="T26" fmla="*/ 151 w 208"/>
              <a:gd name="T27" fmla="*/ 31 h 208"/>
              <a:gd name="T28" fmla="*/ 9 w 208"/>
              <a:gd name="T29" fmla="*/ 149 h 208"/>
              <a:gd name="T30" fmla="*/ 59 w 208"/>
              <a:gd name="T31" fmla="*/ 199 h 208"/>
              <a:gd name="T32" fmla="*/ 9 w 208"/>
              <a:gd name="T33" fmla="*/ 199 h 208"/>
              <a:gd name="T34" fmla="*/ 9 w 208"/>
              <a:gd name="T35" fmla="*/ 149 h 208"/>
              <a:gd name="T36" fmla="*/ 73 w 208"/>
              <a:gd name="T37" fmla="*/ 199 h 208"/>
              <a:gd name="T38" fmla="*/ 35 w 208"/>
              <a:gd name="T39" fmla="*/ 161 h 208"/>
              <a:gd name="T40" fmla="*/ 158 w 208"/>
              <a:gd name="T41" fmla="*/ 38 h 208"/>
              <a:gd name="T42" fmla="*/ 194 w 208"/>
              <a:gd name="T43" fmla="*/ 76 h 208"/>
              <a:gd name="T44" fmla="*/ 73 w 208"/>
              <a:gd name="T45" fmla="*/ 19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8" h="208">
                <a:moveTo>
                  <a:pt x="132" y="0"/>
                </a:moveTo>
                <a:lnTo>
                  <a:pt x="0" y="133"/>
                </a:lnTo>
                <a:lnTo>
                  <a:pt x="0" y="140"/>
                </a:lnTo>
                <a:lnTo>
                  <a:pt x="0" y="140"/>
                </a:lnTo>
                <a:lnTo>
                  <a:pt x="0" y="140"/>
                </a:lnTo>
                <a:lnTo>
                  <a:pt x="0" y="208"/>
                </a:lnTo>
                <a:lnTo>
                  <a:pt x="76" y="208"/>
                </a:lnTo>
                <a:lnTo>
                  <a:pt x="208" y="76"/>
                </a:lnTo>
                <a:lnTo>
                  <a:pt x="132" y="0"/>
                </a:lnTo>
                <a:close/>
                <a:moveTo>
                  <a:pt x="151" y="31"/>
                </a:moveTo>
                <a:lnTo>
                  <a:pt x="28" y="154"/>
                </a:lnTo>
                <a:lnTo>
                  <a:pt x="9" y="135"/>
                </a:lnTo>
                <a:lnTo>
                  <a:pt x="132" y="14"/>
                </a:lnTo>
                <a:lnTo>
                  <a:pt x="151" y="31"/>
                </a:lnTo>
                <a:close/>
                <a:moveTo>
                  <a:pt x="9" y="149"/>
                </a:moveTo>
                <a:lnTo>
                  <a:pt x="59" y="199"/>
                </a:lnTo>
                <a:lnTo>
                  <a:pt x="9" y="199"/>
                </a:lnTo>
                <a:lnTo>
                  <a:pt x="9" y="149"/>
                </a:lnTo>
                <a:close/>
                <a:moveTo>
                  <a:pt x="73" y="199"/>
                </a:moveTo>
                <a:lnTo>
                  <a:pt x="35" y="161"/>
                </a:lnTo>
                <a:lnTo>
                  <a:pt x="158" y="38"/>
                </a:lnTo>
                <a:lnTo>
                  <a:pt x="194" y="76"/>
                </a:lnTo>
                <a:lnTo>
                  <a:pt x="73" y="199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97" name="出自【趣你的PPT】(微信:qunideppt)：最优质的PPT资源库"/>
          <p:cNvSpPr>
            <a:spLocks/>
          </p:cNvSpPr>
          <p:nvPr/>
        </p:nvSpPr>
        <p:spPr bwMode="auto">
          <a:xfrm>
            <a:off x="9046746" y="2274723"/>
            <a:ext cx="428639" cy="462530"/>
          </a:xfrm>
          <a:custGeom>
            <a:avLst/>
            <a:gdLst>
              <a:gd name="T0" fmla="*/ 47 w 91"/>
              <a:gd name="T1" fmla="*/ 39 h 98"/>
              <a:gd name="T2" fmla="*/ 44 w 91"/>
              <a:gd name="T3" fmla="*/ 36 h 98"/>
              <a:gd name="T4" fmla="*/ 19 w 91"/>
              <a:gd name="T5" fmla="*/ 62 h 98"/>
              <a:gd name="T6" fmla="*/ 14 w 91"/>
              <a:gd name="T7" fmla="*/ 72 h 98"/>
              <a:gd name="T8" fmla="*/ 19 w 91"/>
              <a:gd name="T9" fmla="*/ 82 h 98"/>
              <a:gd name="T10" fmla="*/ 28 w 91"/>
              <a:gd name="T11" fmla="*/ 86 h 98"/>
              <a:gd name="T12" fmla="*/ 38 w 91"/>
              <a:gd name="T13" fmla="*/ 82 h 98"/>
              <a:gd name="T14" fmla="*/ 84 w 91"/>
              <a:gd name="T15" fmla="*/ 36 h 98"/>
              <a:gd name="T16" fmla="*/ 84 w 91"/>
              <a:gd name="T17" fmla="*/ 8 h 98"/>
              <a:gd name="T18" fmla="*/ 55 w 91"/>
              <a:gd name="T19" fmla="*/ 8 h 98"/>
              <a:gd name="T20" fmla="*/ 10 w 91"/>
              <a:gd name="T21" fmla="*/ 53 h 98"/>
              <a:gd name="T22" fmla="*/ 10 w 91"/>
              <a:gd name="T23" fmla="*/ 53 h 98"/>
              <a:gd name="T24" fmla="*/ 10 w 91"/>
              <a:gd name="T25" fmla="*/ 90 h 98"/>
              <a:gd name="T26" fmla="*/ 28 w 91"/>
              <a:gd name="T27" fmla="*/ 98 h 98"/>
              <a:gd name="T28" fmla="*/ 28 w 91"/>
              <a:gd name="T29" fmla="*/ 98 h 98"/>
              <a:gd name="T30" fmla="*/ 47 w 91"/>
              <a:gd name="T31" fmla="*/ 90 h 98"/>
              <a:gd name="T32" fmla="*/ 47 w 91"/>
              <a:gd name="T33" fmla="*/ 90 h 98"/>
              <a:gd name="T34" fmla="*/ 72 w 91"/>
              <a:gd name="T35" fmla="*/ 65 h 98"/>
              <a:gd name="T36" fmla="*/ 70 w 91"/>
              <a:gd name="T37" fmla="*/ 62 h 98"/>
              <a:gd name="T38" fmla="*/ 44 w 91"/>
              <a:gd name="T39" fmla="*/ 87 h 98"/>
              <a:gd name="T40" fmla="*/ 44 w 91"/>
              <a:gd name="T41" fmla="*/ 87 h 98"/>
              <a:gd name="T42" fmla="*/ 28 w 91"/>
              <a:gd name="T43" fmla="*/ 94 h 98"/>
              <a:gd name="T44" fmla="*/ 28 w 91"/>
              <a:gd name="T45" fmla="*/ 94 h 98"/>
              <a:gd name="T46" fmla="*/ 13 w 91"/>
              <a:gd name="T47" fmla="*/ 87 h 98"/>
              <a:gd name="T48" fmla="*/ 13 w 91"/>
              <a:gd name="T49" fmla="*/ 56 h 98"/>
              <a:gd name="T50" fmla="*/ 13 w 91"/>
              <a:gd name="T51" fmla="*/ 56 h 98"/>
              <a:gd name="T52" fmla="*/ 58 w 91"/>
              <a:gd name="T53" fmla="*/ 11 h 98"/>
              <a:gd name="T54" fmla="*/ 81 w 91"/>
              <a:gd name="T55" fmla="*/ 11 h 98"/>
              <a:gd name="T56" fmla="*/ 81 w 91"/>
              <a:gd name="T57" fmla="*/ 34 h 98"/>
              <a:gd name="T58" fmla="*/ 36 w 91"/>
              <a:gd name="T59" fmla="*/ 79 h 98"/>
              <a:gd name="T60" fmla="*/ 21 w 91"/>
              <a:gd name="T61" fmla="*/ 79 h 98"/>
              <a:gd name="T62" fmla="*/ 18 w 91"/>
              <a:gd name="T63" fmla="*/ 72 h 98"/>
              <a:gd name="T64" fmla="*/ 21 w 91"/>
              <a:gd name="T65" fmla="*/ 65 h 98"/>
              <a:gd name="T66" fmla="*/ 47 w 91"/>
              <a:gd name="T67" fmla="*/ 39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1" h="98">
                <a:moveTo>
                  <a:pt x="47" y="39"/>
                </a:moveTo>
                <a:cubicBezTo>
                  <a:pt x="44" y="36"/>
                  <a:pt x="44" y="36"/>
                  <a:pt x="44" y="36"/>
                </a:cubicBezTo>
                <a:cubicBezTo>
                  <a:pt x="19" y="62"/>
                  <a:pt x="19" y="62"/>
                  <a:pt x="19" y="62"/>
                </a:cubicBezTo>
                <a:cubicBezTo>
                  <a:pt x="16" y="64"/>
                  <a:pt x="14" y="68"/>
                  <a:pt x="14" y="72"/>
                </a:cubicBezTo>
                <a:cubicBezTo>
                  <a:pt x="14" y="75"/>
                  <a:pt x="16" y="79"/>
                  <a:pt x="19" y="82"/>
                </a:cubicBezTo>
                <a:cubicBezTo>
                  <a:pt x="21" y="84"/>
                  <a:pt x="25" y="86"/>
                  <a:pt x="28" y="86"/>
                </a:cubicBezTo>
                <a:cubicBezTo>
                  <a:pt x="32" y="86"/>
                  <a:pt x="36" y="84"/>
                  <a:pt x="38" y="82"/>
                </a:cubicBezTo>
                <a:cubicBezTo>
                  <a:pt x="84" y="36"/>
                  <a:pt x="84" y="36"/>
                  <a:pt x="84" y="36"/>
                </a:cubicBezTo>
                <a:cubicBezTo>
                  <a:pt x="91" y="29"/>
                  <a:pt x="91" y="16"/>
                  <a:pt x="84" y="8"/>
                </a:cubicBezTo>
                <a:cubicBezTo>
                  <a:pt x="76" y="0"/>
                  <a:pt x="63" y="0"/>
                  <a:pt x="55" y="8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0" y="63"/>
                  <a:pt x="0" y="80"/>
                  <a:pt x="10" y="90"/>
                </a:cubicBezTo>
                <a:cubicBezTo>
                  <a:pt x="15" y="95"/>
                  <a:pt x="22" y="98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35" y="98"/>
                  <a:pt x="42" y="95"/>
                  <a:pt x="47" y="90"/>
                </a:cubicBezTo>
                <a:cubicBezTo>
                  <a:pt x="47" y="90"/>
                  <a:pt x="47" y="90"/>
                  <a:pt x="47" y="90"/>
                </a:cubicBezTo>
                <a:cubicBezTo>
                  <a:pt x="72" y="65"/>
                  <a:pt x="72" y="65"/>
                  <a:pt x="72" y="65"/>
                </a:cubicBezTo>
                <a:cubicBezTo>
                  <a:pt x="70" y="62"/>
                  <a:pt x="70" y="62"/>
                  <a:pt x="70" y="62"/>
                </a:cubicBezTo>
                <a:cubicBezTo>
                  <a:pt x="44" y="87"/>
                  <a:pt x="44" y="87"/>
                  <a:pt x="44" y="87"/>
                </a:cubicBezTo>
                <a:cubicBezTo>
                  <a:pt x="44" y="87"/>
                  <a:pt x="44" y="87"/>
                  <a:pt x="44" y="87"/>
                </a:cubicBezTo>
                <a:cubicBezTo>
                  <a:pt x="40" y="91"/>
                  <a:pt x="34" y="94"/>
                  <a:pt x="28" y="94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4"/>
                  <a:pt x="17" y="91"/>
                  <a:pt x="13" y="87"/>
                </a:cubicBezTo>
                <a:cubicBezTo>
                  <a:pt x="4" y="79"/>
                  <a:pt x="4" y="65"/>
                  <a:pt x="13" y="56"/>
                </a:cubicBezTo>
                <a:cubicBezTo>
                  <a:pt x="13" y="56"/>
                  <a:pt x="13" y="56"/>
                  <a:pt x="13" y="56"/>
                </a:cubicBezTo>
                <a:cubicBezTo>
                  <a:pt x="58" y="11"/>
                  <a:pt x="58" y="11"/>
                  <a:pt x="58" y="11"/>
                </a:cubicBezTo>
                <a:cubicBezTo>
                  <a:pt x="64" y="5"/>
                  <a:pt x="75" y="5"/>
                  <a:pt x="81" y="11"/>
                </a:cubicBezTo>
                <a:cubicBezTo>
                  <a:pt x="87" y="17"/>
                  <a:pt x="87" y="27"/>
                  <a:pt x="81" y="34"/>
                </a:cubicBezTo>
                <a:cubicBezTo>
                  <a:pt x="36" y="79"/>
                  <a:pt x="36" y="79"/>
                  <a:pt x="36" y="79"/>
                </a:cubicBezTo>
                <a:cubicBezTo>
                  <a:pt x="32" y="83"/>
                  <a:pt x="25" y="83"/>
                  <a:pt x="21" y="79"/>
                </a:cubicBezTo>
                <a:cubicBezTo>
                  <a:pt x="20" y="77"/>
                  <a:pt x="18" y="74"/>
                  <a:pt x="18" y="72"/>
                </a:cubicBezTo>
                <a:cubicBezTo>
                  <a:pt x="18" y="69"/>
                  <a:pt x="20" y="67"/>
                  <a:pt x="21" y="65"/>
                </a:cubicBezTo>
                <a:lnTo>
                  <a:pt x="47" y="39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98" name="Group 297出自【趣你的PPT】(微信:qunideppt)：最优质的PPT资源库"/>
          <p:cNvGrpSpPr/>
          <p:nvPr/>
        </p:nvGrpSpPr>
        <p:grpSpPr>
          <a:xfrm>
            <a:off x="6395172" y="3163899"/>
            <a:ext cx="338923" cy="452564"/>
            <a:chOff x="5086886" y="1913910"/>
            <a:chExt cx="307094" cy="410062"/>
          </a:xfrm>
          <a:solidFill>
            <a:srgbClr val="3363C8"/>
          </a:solidFill>
        </p:grpSpPr>
        <p:sp>
          <p:nvSpPr>
            <p:cNvPr id="2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86886" y="1913910"/>
              <a:ext cx="307094" cy="410062"/>
            </a:xfrm>
            <a:custGeom>
              <a:avLst/>
              <a:gdLst>
                <a:gd name="T0" fmla="*/ 113 w 170"/>
                <a:gd name="T1" fmla="*/ 0 h 227"/>
                <a:gd name="T2" fmla="*/ 0 w 170"/>
                <a:gd name="T3" fmla="*/ 0 h 227"/>
                <a:gd name="T4" fmla="*/ 0 w 170"/>
                <a:gd name="T5" fmla="*/ 227 h 227"/>
                <a:gd name="T6" fmla="*/ 170 w 170"/>
                <a:gd name="T7" fmla="*/ 227 h 227"/>
                <a:gd name="T8" fmla="*/ 170 w 170"/>
                <a:gd name="T9" fmla="*/ 57 h 227"/>
                <a:gd name="T10" fmla="*/ 113 w 170"/>
                <a:gd name="T11" fmla="*/ 0 h 227"/>
                <a:gd name="T12" fmla="*/ 161 w 170"/>
                <a:gd name="T13" fmla="*/ 218 h 227"/>
                <a:gd name="T14" fmla="*/ 9 w 170"/>
                <a:gd name="T15" fmla="*/ 218 h 227"/>
                <a:gd name="T16" fmla="*/ 9 w 170"/>
                <a:gd name="T17" fmla="*/ 10 h 227"/>
                <a:gd name="T18" fmla="*/ 109 w 170"/>
                <a:gd name="T19" fmla="*/ 10 h 227"/>
                <a:gd name="T20" fmla="*/ 161 w 170"/>
                <a:gd name="T21" fmla="*/ 62 h 227"/>
                <a:gd name="T22" fmla="*/ 161 w 170"/>
                <a:gd name="T23" fmla="*/ 21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27">
                  <a:moveTo>
                    <a:pt x="113" y="0"/>
                  </a:moveTo>
                  <a:lnTo>
                    <a:pt x="0" y="0"/>
                  </a:lnTo>
                  <a:lnTo>
                    <a:pt x="0" y="227"/>
                  </a:lnTo>
                  <a:lnTo>
                    <a:pt x="170" y="227"/>
                  </a:lnTo>
                  <a:lnTo>
                    <a:pt x="170" y="57"/>
                  </a:lnTo>
                  <a:lnTo>
                    <a:pt x="113" y="0"/>
                  </a:lnTo>
                  <a:close/>
                  <a:moveTo>
                    <a:pt x="161" y="218"/>
                  </a:moveTo>
                  <a:lnTo>
                    <a:pt x="9" y="218"/>
                  </a:lnTo>
                  <a:lnTo>
                    <a:pt x="9" y="10"/>
                  </a:lnTo>
                  <a:lnTo>
                    <a:pt x="109" y="10"/>
                  </a:lnTo>
                  <a:lnTo>
                    <a:pt x="161" y="62"/>
                  </a:lnTo>
                  <a:lnTo>
                    <a:pt x="161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222811"/>
              <a:ext cx="169805" cy="325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0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136102"/>
              <a:ext cx="169805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0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051199"/>
              <a:ext cx="68645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3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70670" y="5955035"/>
            <a:ext cx="414683" cy="414683"/>
          </a:xfrm>
          <a:custGeom>
            <a:avLst/>
            <a:gdLst>
              <a:gd name="T0" fmla="*/ 175 w 208"/>
              <a:gd name="T1" fmla="*/ 132 h 208"/>
              <a:gd name="T2" fmla="*/ 175 w 208"/>
              <a:gd name="T3" fmla="*/ 99 h 208"/>
              <a:gd name="T4" fmla="*/ 109 w 208"/>
              <a:gd name="T5" fmla="*/ 99 h 208"/>
              <a:gd name="T6" fmla="*/ 109 w 208"/>
              <a:gd name="T7" fmla="*/ 76 h 208"/>
              <a:gd name="T8" fmla="*/ 142 w 208"/>
              <a:gd name="T9" fmla="*/ 76 h 208"/>
              <a:gd name="T10" fmla="*/ 142 w 208"/>
              <a:gd name="T11" fmla="*/ 0 h 208"/>
              <a:gd name="T12" fmla="*/ 66 w 208"/>
              <a:gd name="T13" fmla="*/ 0 h 208"/>
              <a:gd name="T14" fmla="*/ 66 w 208"/>
              <a:gd name="T15" fmla="*/ 76 h 208"/>
              <a:gd name="T16" fmla="*/ 99 w 208"/>
              <a:gd name="T17" fmla="*/ 76 h 208"/>
              <a:gd name="T18" fmla="*/ 99 w 208"/>
              <a:gd name="T19" fmla="*/ 99 h 208"/>
              <a:gd name="T20" fmla="*/ 33 w 208"/>
              <a:gd name="T21" fmla="*/ 99 h 208"/>
              <a:gd name="T22" fmla="*/ 33 w 208"/>
              <a:gd name="T23" fmla="*/ 132 h 208"/>
              <a:gd name="T24" fmla="*/ 0 w 208"/>
              <a:gd name="T25" fmla="*/ 132 h 208"/>
              <a:gd name="T26" fmla="*/ 0 w 208"/>
              <a:gd name="T27" fmla="*/ 208 h 208"/>
              <a:gd name="T28" fmla="*/ 76 w 208"/>
              <a:gd name="T29" fmla="*/ 208 h 208"/>
              <a:gd name="T30" fmla="*/ 76 w 208"/>
              <a:gd name="T31" fmla="*/ 132 h 208"/>
              <a:gd name="T32" fmla="*/ 42 w 208"/>
              <a:gd name="T33" fmla="*/ 132 h 208"/>
              <a:gd name="T34" fmla="*/ 42 w 208"/>
              <a:gd name="T35" fmla="*/ 109 h 208"/>
              <a:gd name="T36" fmla="*/ 166 w 208"/>
              <a:gd name="T37" fmla="*/ 109 h 208"/>
              <a:gd name="T38" fmla="*/ 166 w 208"/>
              <a:gd name="T39" fmla="*/ 132 h 208"/>
              <a:gd name="T40" fmla="*/ 132 w 208"/>
              <a:gd name="T41" fmla="*/ 132 h 208"/>
              <a:gd name="T42" fmla="*/ 132 w 208"/>
              <a:gd name="T43" fmla="*/ 208 h 208"/>
              <a:gd name="T44" fmla="*/ 208 w 208"/>
              <a:gd name="T45" fmla="*/ 208 h 208"/>
              <a:gd name="T46" fmla="*/ 208 w 208"/>
              <a:gd name="T47" fmla="*/ 132 h 208"/>
              <a:gd name="T48" fmla="*/ 175 w 208"/>
              <a:gd name="T49" fmla="*/ 132 h 208"/>
              <a:gd name="T50" fmla="*/ 76 w 208"/>
              <a:gd name="T51" fmla="*/ 9 h 208"/>
              <a:gd name="T52" fmla="*/ 132 w 208"/>
              <a:gd name="T53" fmla="*/ 9 h 208"/>
              <a:gd name="T54" fmla="*/ 132 w 208"/>
              <a:gd name="T55" fmla="*/ 66 h 208"/>
              <a:gd name="T56" fmla="*/ 76 w 208"/>
              <a:gd name="T57" fmla="*/ 66 h 208"/>
              <a:gd name="T58" fmla="*/ 76 w 208"/>
              <a:gd name="T59" fmla="*/ 9 h 208"/>
              <a:gd name="T60" fmla="*/ 66 w 208"/>
              <a:gd name="T61" fmla="*/ 199 h 208"/>
              <a:gd name="T62" fmla="*/ 9 w 208"/>
              <a:gd name="T63" fmla="*/ 199 h 208"/>
              <a:gd name="T64" fmla="*/ 9 w 208"/>
              <a:gd name="T65" fmla="*/ 142 h 208"/>
              <a:gd name="T66" fmla="*/ 66 w 208"/>
              <a:gd name="T67" fmla="*/ 142 h 208"/>
              <a:gd name="T68" fmla="*/ 66 w 208"/>
              <a:gd name="T69" fmla="*/ 199 h 208"/>
              <a:gd name="T70" fmla="*/ 199 w 208"/>
              <a:gd name="T71" fmla="*/ 199 h 208"/>
              <a:gd name="T72" fmla="*/ 142 w 208"/>
              <a:gd name="T73" fmla="*/ 199 h 208"/>
              <a:gd name="T74" fmla="*/ 142 w 208"/>
              <a:gd name="T75" fmla="*/ 142 h 208"/>
              <a:gd name="T76" fmla="*/ 199 w 208"/>
              <a:gd name="T77" fmla="*/ 142 h 208"/>
              <a:gd name="T78" fmla="*/ 199 w 208"/>
              <a:gd name="T79" fmla="*/ 19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8" h="208">
                <a:moveTo>
                  <a:pt x="175" y="132"/>
                </a:moveTo>
                <a:lnTo>
                  <a:pt x="175" y="99"/>
                </a:lnTo>
                <a:lnTo>
                  <a:pt x="109" y="99"/>
                </a:lnTo>
                <a:lnTo>
                  <a:pt x="109" y="76"/>
                </a:lnTo>
                <a:lnTo>
                  <a:pt x="142" y="76"/>
                </a:lnTo>
                <a:lnTo>
                  <a:pt x="142" y="0"/>
                </a:lnTo>
                <a:lnTo>
                  <a:pt x="66" y="0"/>
                </a:lnTo>
                <a:lnTo>
                  <a:pt x="66" y="76"/>
                </a:lnTo>
                <a:lnTo>
                  <a:pt x="99" y="76"/>
                </a:lnTo>
                <a:lnTo>
                  <a:pt x="99" y="99"/>
                </a:lnTo>
                <a:lnTo>
                  <a:pt x="33" y="99"/>
                </a:lnTo>
                <a:lnTo>
                  <a:pt x="33" y="132"/>
                </a:lnTo>
                <a:lnTo>
                  <a:pt x="0" y="132"/>
                </a:lnTo>
                <a:lnTo>
                  <a:pt x="0" y="208"/>
                </a:lnTo>
                <a:lnTo>
                  <a:pt x="76" y="208"/>
                </a:lnTo>
                <a:lnTo>
                  <a:pt x="76" y="132"/>
                </a:lnTo>
                <a:lnTo>
                  <a:pt x="42" y="132"/>
                </a:lnTo>
                <a:lnTo>
                  <a:pt x="42" y="109"/>
                </a:lnTo>
                <a:lnTo>
                  <a:pt x="166" y="109"/>
                </a:lnTo>
                <a:lnTo>
                  <a:pt x="166" y="132"/>
                </a:lnTo>
                <a:lnTo>
                  <a:pt x="132" y="132"/>
                </a:lnTo>
                <a:lnTo>
                  <a:pt x="132" y="208"/>
                </a:lnTo>
                <a:lnTo>
                  <a:pt x="208" y="208"/>
                </a:lnTo>
                <a:lnTo>
                  <a:pt x="208" y="132"/>
                </a:lnTo>
                <a:lnTo>
                  <a:pt x="175" y="132"/>
                </a:lnTo>
                <a:close/>
                <a:moveTo>
                  <a:pt x="76" y="9"/>
                </a:moveTo>
                <a:lnTo>
                  <a:pt x="132" y="9"/>
                </a:lnTo>
                <a:lnTo>
                  <a:pt x="132" y="66"/>
                </a:lnTo>
                <a:lnTo>
                  <a:pt x="76" y="66"/>
                </a:lnTo>
                <a:lnTo>
                  <a:pt x="76" y="9"/>
                </a:lnTo>
                <a:close/>
                <a:moveTo>
                  <a:pt x="66" y="199"/>
                </a:moveTo>
                <a:lnTo>
                  <a:pt x="9" y="199"/>
                </a:lnTo>
                <a:lnTo>
                  <a:pt x="9" y="142"/>
                </a:lnTo>
                <a:lnTo>
                  <a:pt x="66" y="142"/>
                </a:lnTo>
                <a:lnTo>
                  <a:pt x="66" y="199"/>
                </a:lnTo>
                <a:close/>
                <a:moveTo>
                  <a:pt x="199" y="199"/>
                </a:moveTo>
                <a:lnTo>
                  <a:pt x="142" y="199"/>
                </a:lnTo>
                <a:lnTo>
                  <a:pt x="142" y="142"/>
                </a:lnTo>
                <a:lnTo>
                  <a:pt x="199" y="142"/>
                </a:lnTo>
                <a:lnTo>
                  <a:pt x="199" y="199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3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57851" y="5955035"/>
            <a:ext cx="414683" cy="414683"/>
          </a:xfrm>
          <a:custGeom>
            <a:avLst/>
            <a:gdLst>
              <a:gd name="T0" fmla="*/ 68 w 88"/>
              <a:gd name="T1" fmla="*/ 48 h 88"/>
              <a:gd name="T2" fmla="*/ 50 w 88"/>
              <a:gd name="T3" fmla="*/ 59 h 88"/>
              <a:gd name="T4" fmla="*/ 31 w 88"/>
              <a:gd name="T5" fmla="*/ 50 h 88"/>
              <a:gd name="T6" fmla="*/ 32 w 88"/>
              <a:gd name="T7" fmla="*/ 44 h 88"/>
              <a:gd name="T8" fmla="*/ 30 w 88"/>
              <a:gd name="T9" fmla="*/ 36 h 88"/>
              <a:gd name="T10" fmla="*/ 62 w 88"/>
              <a:gd name="T11" fmla="*/ 19 h 88"/>
              <a:gd name="T12" fmla="*/ 72 w 88"/>
              <a:gd name="T13" fmla="*/ 24 h 88"/>
              <a:gd name="T14" fmla="*/ 84 w 88"/>
              <a:gd name="T15" fmla="*/ 12 h 88"/>
              <a:gd name="T16" fmla="*/ 72 w 88"/>
              <a:gd name="T17" fmla="*/ 0 h 88"/>
              <a:gd name="T18" fmla="*/ 60 w 88"/>
              <a:gd name="T19" fmla="*/ 12 h 88"/>
              <a:gd name="T20" fmla="*/ 61 w 88"/>
              <a:gd name="T21" fmla="*/ 16 h 88"/>
              <a:gd name="T22" fmla="*/ 27 w 88"/>
              <a:gd name="T23" fmla="*/ 33 h 88"/>
              <a:gd name="T24" fmla="*/ 16 w 88"/>
              <a:gd name="T25" fmla="*/ 28 h 88"/>
              <a:gd name="T26" fmla="*/ 0 w 88"/>
              <a:gd name="T27" fmla="*/ 44 h 88"/>
              <a:gd name="T28" fmla="*/ 16 w 88"/>
              <a:gd name="T29" fmla="*/ 60 h 88"/>
              <a:gd name="T30" fmla="*/ 29 w 88"/>
              <a:gd name="T31" fmla="*/ 54 h 88"/>
              <a:gd name="T32" fmla="*/ 49 w 88"/>
              <a:gd name="T33" fmla="*/ 63 h 88"/>
              <a:gd name="T34" fmla="*/ 48 w 88"/>
              <a:gd name="T35" fmla="*/ 68 h 88"/>
              <a:gd name="T36" fmla="*/ 68 w 88"/>
              <a:gd name="T37" fmla="*/ 88 h 88"/>
              <a:gd name="T38" fmla="*/ 88 w 88"/>
              <a:gd name="T39" fmla="*/ 68 h 88"/>
              <a:gd name="T40" fmla="*/ 68 w 88"/>
              <a:gd name="T41" fmla="*/ 48 h 88"/>
              <a:gd name="T42" fmla="*/ 72 w 88"/>
              <a:gd name="T43" fmla="*/ 4 h 88"/>
              <a:gd name="T44" fmla="*/ 80 w 88"/>
              <a:gd name="T45" fmla="*/ 12 h 88"/>
              <a:gd name="T46" fmla="*/ 72 w 88"/>
              <a:gd name="T47" fmla="*/ 20 h 88"/>
              <a:gd name="T48" fmla="*/ 64 w 88"/>
              <a:gd name="T49" fmla="*/ 12 h 88"/>
              <a:gd name="T50" fmla="*/ 72 w 88"/>
              <a:gd name="T51" fmla="*/ 4 h 88"/>
              <a:gd name="T52" fmla="*/ 16 w 88"/>
              <a:gd name="T53" fmla="*/ 56 h 88"/>
              <a:gd name="T54" fmla="*/ 4 w 88"/>
              <a:gd name="T55" fmla="*/ 44 h 88"/>
              <a:gd name="T56" fmla="*/ 16 w 88"/>
              <a:gd name="T57" fmla="*/ 32 h 88"/>
              <a:gd name="T58" fmla="*/ 28 w 88"/>
              <a:gd name="T59" fmla="*/ 44 h 88"/>
              <a:gd name="T60" fmla="*/ 16 w 88"/>
              <a:gd name="T61" fmla="*/ 56 h 88"/>
              <a:gd name="T62" fmla="*/ 68 w 88"/>
              <a:gd name="T63" fmla="*/ 84 h 88"/>
              <a:gd name="T64" fmla="*/ 52 w 88"/>
              <a:gd name="T65" fmla="*/ 68 h 88"/>
              <a:gd name="T66" fmla="*/ 68 w 88"/>
              <a:gd name="T67" fmla="*/ 52 h 88"/>
              <a:gd name="T68" fmla="*/ 84 w 88"/>
              <a:gd name="T69" fmla="*/ 68 h 88"/>
              <a:gd name="T70" fmla="*/ 68 w 88"/>
              <a:gd name="T71" fmla="*/ 8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8" h="88">
                <a:moveTo>
                  <a:pt x="68" y="48"/>
                </a:moveTo>
                <a:cubicBezTo>
                  <a:pt x="60" y="48"/>
                  <a:pt x="54" y="52"/>
                  <a:pt x="50" y="59"/>
                </a:cubicBezTo>
                <a:cubicBezTo>
                  <a:pt x="31" y="50"/>
                  <a:pt x="31" y="50"/>
                  <a:pt x="31" y="50"/>
                </a:cubicBezTo>
                <a:cubicBezTo>
                  <a:pt x="32" y="48"/>
                  <a:pt x="32" y="46"/>
                  <a:pt x="32" y="44"/>
                </a:cubicBezTo>
                <a:cubicBezTo>
                  <a:pt x="32" y="41"/>
                  <a:pt x="31" y="38"/>
                  <a:pt x="30" y="36"/>
                </a:cubicBezTo>
                <a:cubicBezTo>
                  <a:pt x="62" y="19"/>
                  <a:pt x="62" y="19"/>
                  <a:pt x="62" y="19"/>
                </a:cubicBezTo>
                <a:cubicBezTo>
                  <a:pt x="65" y="22"/>
                  <a:pt x="68" y="24"/>
                  <a:pt x="72" y="24"/>
                </a:cubicBezTo>
                <a:cubicBezTo>
                  <a:pt x="79" y="24"/>
                  <a:pt x="84" y="19"/>
                  <a:pt x="84" y="12"/>
                </a:cubicBezTo>
                <a:cubicBezTo>
                  <a:pt x="84" y="5"/>
                  <a:pt x="79" y="0"/>
                  <a:pt x="72" y="0"/>
                </a:cubicBezTo>
                <a:cubicBezTo>
                  <a:pt x="65" y="0"/>
                  <a:pt x="60" y="5"/>
                  <a:pt x="60" y="12"/>
                </a:cubicBezTo>
                <a:cubicBezTo>
                  <a:pt x="60" y="13"/>
                  <a:pt x="60" y="14"/>
                  <a:pt x="61" y="16"/>
                </a:cubicBezTo>
                <a:cubicBezTo>
                  <a:pt x="27" y="33"/>
                  <a:pt x="27" y="33"/>
                  <a:pt x="27" y="33"/>
                </a:cubicBezTo>
                <a:cubicBezTo>
                  <a:pt x="24" y="30"/>
                  <a:pt x="20" y="28"/>
                  <a:pt x="16" y="28"/>
                </a:cubicBezTo>
                <a:cubicBezTo>
                  <a:pt x="7" y="28"/>
                  <a:pt x="0" y="35"/>
                  <a:pt x="0" y="44"/>
                </a:cubicBezTo>
                <a:cubicBezTo>
                  <a:pt x="0" y="53"/>
                  <a:pt x="7" y="60"/>
                  <a:pt x="16" y="60"/>
                </a:cubicBezTo>
                <a:cubicBezTo>
                  <a:pt x="21" y="60"/>
                  <a:pt x="26" y="58"/>
                  <a:pt x="29" y="54"/>
                </a:cubicBezTo>
                <a:cubicBezTo>
                  <a:pt x="49" y="63"/>
                  <a:pt x="49" y="63"/>
                  <a:pt x="49" y="63"/>
                </a:cubicBezTo>
                <a:cubicBezTo>
                  <a:pt x="48" y="64"/>
                  <a:pt x="48" y="66"/>
                  <a:pt x="48" y="68"/>
                </a:cubicBezTo>
                <a:cubicBezTo>
                  <a:pt x="48" y="79"/>
                  <a:pt x="57" y="88"/>
                  <a:pt x="68" y="88"/>
                </a:cubicBezTo>
                <a:cubicBezTo>
                  <a:pt x="79" y="88"/>
                  <a:pt x="88" y="79"/>
                  <a:pt x="88" y="68"/>
                </a:cubicBezTo>
                <a:cubicBezTo>
                  <a:pt x="88" y="57"/>
                  <a:pt x="79" y="48"/>
                  <a:pt x="68" y="48"/>
                </a:cubicBezTo>
                <a:close/>
                <a:moveTo>
                  <a:pt x="72" y="4"/>
                </a:moveTo>
                <a:cubicBezTo>
                  <a:pt x="76" y="4"/>
                  <a:pt x="80" y="8"/>
                  <a:pt x="80" y="12"/>
                </a:cubicBezTo>
                <a:cubicBezTo>
                  <a:pt x="80" y="16"/>
                  <a:pt x="76" y="20"/>
                  <a:pt x="72" y="20"/>
                </a:cubicBezTo>
                <a:cubicBezTo>
                  <a:pt x="68" y="20"/>
                  <a:pt x="64" y="16"/>
                  <a:pt x="64" y="12"/>
                </a:cubicBezTo>
                <a:cubicBezTo>
                  <a:pt x="64" y="8"/>
                  <a:pt x="68" y="4"/>
                  <a:pt x="72" y="4"/>
                </a:cubicBezTo>
                <a:close/>
                <a:moveTo>
                  <a:pt x="16" y="56"/>
                </a:moveTo>
                <a:cubicBezTo>
                  <a:pt x="9" y="56"/>
                  <a:pt x="4" y="51"/>
                  <a:pt x="4" y="44"/>
                </a:cubicBezTo>
                <a:cubicBezTo>
                  <a:pt x="4" y="37"/>
                  <a:pt x="9" y="32"/>
                  <a:pt x="16" y="32"/>
                </a:cubicBezTo>
                <a:cubicBezTo>
                  <a:pt x="23" y="32"/>
                  <a:pt x="28" y="37"/>
                  <a:pt x="28" y="44"/>
                </a:cubicBezTo>
                <a:cubicBezTo>
                  <a:pt x="28" y="51"/>
                  <a:pt x="23" y="56"/>
                  <a:pt x="16" y="56"/>
                </a:cubicBezTo>
                <a:close/>
                <a:moveTo>
                  <a:pt x="68" y="84"/>
                </a:moveTo>
                <a:cubicBezTo>
                  <a:pt x="59" y="84"/>
                  <a:pt x="52" y="77"/>
                  <a:pt x="52" y="68"/>
                </a:cubicBezTo>
                <a:cubicBezTo>
                  <a:pt x="52" y="59"/>
                  <a:pt x="59" y="52"/>
                  <a:pt x="68" y="52"/>
                </a:cubicBezTo>
                <a:cubicBezTo>
                  <a:pt x="77" y="52"/>
                  <a:pt x="84" y="59"/>
                  <a:pt x="84" y="68"/>
                </a:cubicBezTo>
                <a:cubicBezTo>
                  <a:pt x="84" y="77"/>
                  <a:pt x="77" y="84"/>
                  <a:pt x="68" y="8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3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36463" y="3207761"/>
            <a:ext cx="328957" cy="448576"/>
          </a:xfrm>
          <a:custGeom>
            <a:avLst/>
            <a:gdLst>
              <a:gd name="T0" fmla="*/ 0 w 165"/>
              <a:gd name="T1" fmla="*/ 0 h 225"/>
              <a:gd name="T2" fmla="*/ 0 w 165"/>
              <a:gd name="T3" fmla="*/ 225 h 225"/>
              <a:gd name="T4" fmla="*/ 9 w 165"/>
              <a:gd name="T5" fmla="*/ 225 h 225"/>
              <a:gd name="T6" fmla="*/ 9 w 165"/>
              <a:gd name="T7" fmla="*/ 161 h 225"/>
              <a:gd name="T8" fmla="*/ 165 w 165"/>
              <a:gd name="T9" fmla="*/ 83 h 225"/>
              <a:gd name="T10" fmla="*/ 0 w 165"/>
              <a:gd name="T11" fmla="*/ 0 h 225"/>
              <a:gd name="T12" fmla="*/ 9 w 165"/>
              <a:gd name="T13" fmla="*/ 14 h 225"/>
              <a:gd name="T14" fmla="*/ 146 w 165"/>
              <a:gd name="T15" fmla="*/ 83 h 225"/>
              <a:gd name="T16" fmla="*/ 9 w 165"/>
              <a:gd name="T17" fmla="*/ 152 h 225"/>
              <a:gd name="T18" fmla="*/ 9 w 165"/>
              <a:gd name="T19" fmla="*/ 14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5" h="225">
                <a:moveTo>
                  <a:pt x="0" y="0"/>
                </a:moveTo>
                <a:lnTo>
                  <a:pt x="0" y="225"/>
                </a:lnTo>
                <a:lnTo>
                  <a:pt x="9" y="225"/>
                </a:lnTo>
                <a:lnTo>
                  <a:pt x="9" y="161"/>
                </a:lnTo>
                <a:lnTo>
                  <a:pt x="165" y="83"/>
                </a:lnTo>
                <a:lnTo>
                  <a:pt x="0" y="0"/>
                </a:lnTo>
                <a:close/>
                <a:moveTo>
                  <a:pt x="9" y="14"/>
                </a:moveTo>
                <a:lnTo>
                  <a:pt x="146" y="83"/>
                </a:lnTo>
                <a:lnTo>
                  <a:pt x="9" y="152"/>
                </a:lnTo>
                <a:lnTo>
                  <a:pt x="9" y="14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306" name="Group 305出自【趣你的PPT】(微信:qunideppt)：最优质的PPT资源库"/>
          <p:cNvGrpSpPr/>
          <p:nvPr/>
        </p:nvGrpSpPr>
        <p:grpSpPr>
          <a:xfrm>
            <a:off x="9985765" y="3197792"/>
            <a:ext cx="432625" cy="434619"/>
            <a:chOff x="8340279" y="1944619"/>
            <a:chExt cx="391997" cy="393803"/>
          </a:xfrm>
          <a:solidFill>
            <a:srgbClr val="3363C8"/>
          </a:solidFill>
        </p:grpSpPr>
        <p:sp>
          <p:nvSpPr>
            <p:cNvPr id="3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0279" y="2025908"/>
              <a:ext cx="310707" cy="312514"/>
            </a:xfrm>
            <a:custGeom>
              <a:avLst/>
              <a:gdLst>
                <a:gd name="T0" fmla="*/ 0 w 172"/>
                <a:gd name="T1" fmla="*/ 93 h 173"/>
                <a:gd name="T2" fmla="*/ 0 w 172"/>
                <a:gd name="T3" fmla="*/ 173 h 173"/>
                <a:gd name="T4" fmla="*/ 80 w 172"/>
                <a:gd name="T5" fmla="*/ 173 h 173"/>
                <a:gd name="T6" fmla="*/ 172 w 172"/>
                <a:gd name="T7" fmla="*/ 81 h 173"/>
                <a:gd name="T8" fmla="*/ 92 w 172"/>
                <a:gd name="T9" fmla="*/ 0 h 173"/>
                <a:gd name="T10" fmla="*/ 0 w 172"/>
                <a:gd name="T11" fmla="*/ 93 h 173"/>
                <a:gd name="T12" fmla="*/ 9 w 172"/>
                <a:gd name="T13" fmla="*/ 102 h 173"/>
                <a:gd name="T14" fmla="*/ 47 w 172"/>
                <a:gd name="T15" fmla="*/ 126 h 173"/>
                <a:gd name="T16" fmla="*/ 71 w 172"/>
                <a:gd name="T17" fmla="*/ 164 h 173"/>
                <a:gd name="T18" fmla="*/ 9 w 172"/>
                <a:gd name="T19" fmla="*/ 164 h 173"/>
                <a:gd name="T20" fmla="*/ 9 w 172"/>
                <a:gd name="T21" fmla="*/ 102 h 173"/>
                <a:gd name="T22" fmla="*/ 80 w 172"/>
                <a:gd name="T23" fmla="*/ 161 h 173"/>
                <a:gd name="T24" fmla="*/ 54 w 172"/>
                <a:gd name="T25" fmla="*/ 119 h 173"/>
                <a:gd name="T26" fmla="*/ 12 w 172"/>
                <a:gd name="T27" fmla="*/ 93 h 173"/>
                <a:gd name="T28" fmla="*/ 92 w 172"/>
                <a:gd name="T29" fmla="*/ 15 h 173"/>
                <a:gd name="T30" fmla="*/ 158 w 172"/>
                <a:gd name="T31" fmla="*/ 81 h 173"/>
                <a:gd name="T32" fmla="*/ 80 w 172"/>
                <a:gd name="T33" fmla="*/ 16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2" h="173">
                  <a:moveTo>
                    <a:pt x="0" y="93"/>
                  </a:moveTo>
                  <a:lnTo>
                    <a:pt x="0" y="173"/>
                  </a:lnTo>
                  <a:lnTo>
                    <a:pt x="80" y="173"/>
                  </a:lnTo>
                  <a:lnTo>
                    <a:pt x="172" y="81"/>
                  </a:lnTo>
                  <a:lnTo>
                    <a:pt x="92" y="0"/>
                  </a:lnTo>
                  <a:lnTo>
                    <a:pt x="0" y="93"/>
                  </a:lnTo>
                  <a:close/>
                  <a:moveTo>
                    <a:pt x="9" y="102"/>
                  </a:moveTo>
                  <a:lnTo>
                    <a:pt x="47" y="126"/>
                  </a:lnTo>
                  <a:lnTo>
                    <a:pt x="71" y="164"/>
                  </a:lnTo>
                  <a:lnTo>
                    <a:pt x="9" y="164"/>
                  </a:lnTo>
                  <a:lnTo>
                    <a:pt x="9" y="102"/>
                  </a:lnTo>
                  <a:close/>
                  <a:moveTo>
                    <a:pt x="80" y="161"/>
                  </a:moveTo>
                  <a:lnTo>
                    <a:pt x="54" y="119"/>
                  </a:lnTo>
                  <a:lnTo>
                    <a:pt x="12" y="93"/>
                  </a:lnTo>
                  <a:lnTo>
                    <a:pt x="92" y="15"/>
                  </a:lnTo>
                  <a:lnTo>
                    <a:pt x="158" y="81"/>
                  </a:lnTo>
                  <a:lnTo>
                    <a:pt x="80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28148" y="1944619"/>
              <a:ext cx="204128" cy="205934"/>
            </a:xfrm>
            <a:custGeom>
              <a:avLst/>
              <a:gdLst>
                <a:gd name="T0" fmla="*/ 35 w 113"/>
                <a:gd name="T1" fmla="*/ 0 h 114"/>
                <a:gd name="T2" fmla="*/ 0 w 113"/>
                <a:gd name="T3" fmla="*/ 34 h 114"/>
                <a:gd name="T4" fmla="*/ 80 w 113"/>
                <a:gd name="T5" fmla="*/ 114 h 114"/>
                <a:gd name="T6" fmla="*/ 113 w 113"/>
                <a:gd name="T7" fmla="*/ 78 h 114"/>
                <a:gd name="T8" fmla="*/ 35 w 113"/>
                <a:gd name="T9" fmla="*/ 0 h 114"/>
                <a:gd name="T10" fmla="*/ 14 w 113"/>
                <a:gd name="T11" fmla="*/ 34 h 114"/>
                <a:gd name="T12" fmla="*/ 35 w 113"/>
                <a:gd name="T13" fmla="*/ 12 h 114"/>
                <a:gd name="T14" fmla="*/ 102 w 113"/>
                <a:gd name="T15" fmla="*/ 78 h 114"/>
                <a:gd name="T16" fmla="*/ 80 w 113"/>
                <a:gd name="T17" fmla="*/ 100 h 114"/>
                <a:gd name="T18" fmla="*/ 14 w 113"/>
                <a:gd name="T19" fmla="*/ 3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4">
                  <a:moveTo>
                    <a:pt x="35" y="0"/>
                  </a:moveTo>
                  <a:lnTo>
                    <a:pt x="0" y="34"/>
                  </a:lnTo>
                  <a:lnTo>
                    <a:pt x="80" y="114"/>
                  </a:lnTo>
                  <a:lnTo>
                    <a:pt x="113" y="78"/>
                  </a:lnTo>
                  <a:lnTo>
                    <a:pt x="35" y="0"/>
                  </a:lnTo>
                  <a:close/>
                  <a:moveTo>
                    <a:pt x="14" y="34"/>
                  </a:moveTo>
                  <a:lnTo>
                    <a:pt x="35" y="12"/>
                  </a:lnTo>
                  <a:lnTo>
                    <a:pt x="102" y="78"/>
                  </a:lnTo>
                  <a:lnTo>
                    <a:pt x="80" y="100"/>
                  </a:lnTo>
                  <a:lnTo>
                    <a:pt x="1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09" name="Group 308出自【趣你的PPT】(微信:qunideppt)：最优质的PPT资源库"/>
          <p:cNvGrpSpPr/>
          <p:nvPr/>
        </p:nvGrpSpPr>
        <p:grpSpPr>
          <a:xfrm>
            <a:off x="9068678" y="4126840"/>
            <a:ext cx="416678" cy="416678"/>
            <a:chOff x="7509318" y="2786419"/>
            <a:chExt cx="377546" cy="377546"/>
          </a:xfrm>
          <a:solidFill>
            <a:srgbClr val="3363C8"/>
          </a:solidFill>
        </p:grpSpPr>
        <p:sp>
          <p:nvSpPr>
            <p:cNvPr id="3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09318" y="2786419"/>
              <a:ext cx="377546" cy="377546"/>
            </a:xfrm>
            <a:custGeom>
              <a:avLst/>
              <a:gdLst>
                <a:gd name="T0" fmla="*/ 0 w 209"/>
                <a:gd name="T1" fmla="*/ 0 h 209"/>
                <a:gd name="T2" fmla="*/ 0 w 209"/>
                <a:gd name="T3" fmla="*/ 209 h 209"/>
                <a:gd name="T4" fmla="*/ 209 w 209"/>
                <a:gd name="T5" fmla="*/ 209 h 209"/>
                <a:gd name="T6" fmla="*/ 209 w 209"/>
                <a:gd name="T7" fmla="*/ 0 h 209"/>
                <a:gd name="T8" fmla="*/ 0 w 209"/>
                <a:gd name="T9" fmla="*/ 0 h 209"/>
                <a:gd name="T10" fmla="*/ 199 w 209"/>
                <a:gd name="T11" fmla="*/ 10 h 209"/>
                <a:gd name="T12" fmla="*/ 199 w 209"/>
                <a:gd name="T13" fmla="*/ 57 h 209"/>
                <a:gd name="T14" fmla="*/ 10 w 209"/>
                <a:gd name="T15" fmla="*/ 57 h 209"/>
                <a:gd name="T16" fmla="*/ 10 w 209"/>
                <a:gd name="T17" fmla="*/ 10 h 209"/>
                <a:gd name="T18" fmla="*/ 199 w 209"/>
                <a:gd name="T19" fmla="*/ 10 h 209"/>
                <a:gd name="T20" fmla="*/ 10 w 209"/>
                <a:gd name="T21" fmla="*/ 199 h 209"/>
                <a:gd name="T22" fmla="*/ 10 w 209"/>
                <a:gd name="T23" fmla="*/ 67 h 209"/>
                <a:gd name="T24" fmla="*/ 199 w 209"/>
                <a:gd name="T25" fmla="*/ 67 h 209"/>
                <a:gd name="T26" fmla="*/ 199 w 209"/>
                <a:gd name="T27" fmla="*/ 199 h 209"/>
                <a:gd name="T28" fmla="*/ 10 w 209"/>
                <a:gd name="T29" fmla="*/ 19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09">
                  <a:moveTo>
                    <a:pt x="0" y="0"/>
                  </a:moveTo>
                  <a:lnTo>
                    <a:pt x="0" y="209"/>
                  </a:lnTo>
                  <a:lnTo>
                    <a:pt x="209" y="209"/>
                  </a:lnTo>
                  <a:lnTo>
                    <a:pt x="209" y="0"/>
                  </a:lnTo>
                  <a:lnTo>
                    <a:pt x="0" y="0"/>
                  </a:lnTo>
                  <a:close/>
                  <a:moveTo>
                    <a:pt x="199" y="10"/>
                  </a:moveTo>
                  <a:lnTo>
                    <a:pt x="199" y="57"/>
                  </a:lnTo>
                  <a:lnTo>
                    <a:pt x="10" y="57"/>
                  </a:lnTo>
                  <a:lnTo>
                    <a:pt x="10" y="10"/>
                  </a:lnTo>
                  <a:lnTo>
                    <a:pt x="199" y="10"/>
                  </a:lnTo>
                  <a:close/>
                  <a:moveTo>
                    <a:pt x="10" y="199"/>
                  </a:moveTo>
                  <a:lnTo>
                    <a:pt x="10" y="67"/>
                  </a:lnTo>
                  <a:lnTo>
                    <a:pt x="199" y="67"/>
                  </a:lnTo>
                  <a:lnTo>
                    <a:pt x="199" y="199"/>
                  </a:lnTo>
                  <a:lnTo>
                    <a:pt x="10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20" name="Group 319出自【趣你的PPT】(微信:qunideppt)：最优质的PPT资源库"/>
          <p:cNvGrpSpPr/>
          <p:nvPr/>
        </p:nvGrpSpPr>
        <p:grpSpPr>
          <a:xfrm>
            <a:off x="9965828" y="4118866"/>
            <a:ext cx="434619" cy="432625"/>
            <a:chOff x="8322214" y="2779193"/>
            <a:chExt cx="393803" cy="391997"/>
          </a:xfrm>
          <a:solidFill>
            <a:srgbClr val="3363C8"/>
          </a:solidFill>
        </p:grpSpPr>
        <p:sp>
          <p:nvSpPr>
            <p:cNvPr id="3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1826" y="2838805"/>
              <a:ext cx="86709" cy="84903"/>
            </a:xfrm>
            <a:custGeom>
              <a:avLst/>
              <a:gdLst>
                <a:gd name="T0" fmla="*/ 48 w 48"/>
                <a:gd name="T1" fmla="*/ 19 h 47"/>
                <a:gd name="T2" fmla="*/ 29 w 48"/>
                <a:gd name="T3" fmla="*/ 19 h 47"/>
                <a:gd name="T4" fmla="*/ 29 w 48"/>
                <a:gd name="T5" fmla="*/ 0 h 47"/>
                <a:gd name="T6" fmla="*/ 19 w 48"/>
                <a:gd name="T7" fmla="*/ 0 h 47"/>
                <a:gd name="T8" fmla="*/ 19 w 48"/>
                <a:gd name="T9" fmla="*/ 19 h 47"/>
                <a:gd name="T10" fmla="*/ 0 w 48"/>
                <a:gd name="T11" fmla="*/ 19 h 47"/>
                <a:gd name="T12" fmla="*/ 0 w 48"/>
                <a:gd name="T13" fmla="*/ 28 h 47"/>
                <a:gd name="T14" fmla="*/ 19 w 48"/>
                <a:gd name="T15" fmla="*/ 28 h 47"/>
                <a:gd name="T16" fmla="*/ 19 w 48"/>
                <a:gd name="T17" fmla="*/ 47 h 47"/>
                <a:gd name="T18" fmla="*/ 29 w 48"/>
                <a:gd name="T19" fmla="*/ 47 h 47"/>
                <a:gd name="T20" fmla="*/ 29 w 48"/>
                <a:gd name="T21" fmla="*/ 28 h 47"/>
                <a:gd name="T22" fmla="*/ 48 w 48"/>
                <a:gd name="T23" fmla="*/ 28 h 47"/>
                <a:gd name="T24" fmla="*/ 48 w 48"/>
                <a:gd name="T25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47">
                  <a:moveTo>
                    <a:pt x="48" y="19"/>
                  </a:moveTo>
                  <a:lnTo>
                    <a:pt x="29" y="19"/>
                  </a:lnTo>
                  <a:lnTo>
                    <a:pt x="29" y="0"/>
                  </a:lnTo>
                  <a:lnTo>
                    <a:pt x="19" y="0"/>
                  </a:lnTo>
                  <a:lnTo>
                    <a:pt x="19" y="19"/>
                  </a:lnTo>
                  <a:lnTo>
                    <a:pt x="0" y="19"/>
                  </a:lnTo>
                  <a:lnTo>
                    <a:pt x="0" y="28"/>
                  </a:lnTo>
                  <a:lnTo>
                    <a:pt x="19" y="28"/>
                  </a:lnTo>
                  <a:lnTo>
                    <a:pt x="19" y="47"/>
                  </a:lnTo>
                  <a:lnTo>
                    <a:pt x="29" y="47"/>
                  </a:lnTo>
                  <a:lnTo>
                    <a:pt x="29" y="28"/>
                  </a:lnTo>
                  <a:lnTo>
                    <a:pt x="48" y="28"/>
                  </a:lnTo>
                  <a:lnTo>
                    <a:pt x="4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0859" y="3035707"/>
              <a:ext cx="68645" cy="68645"/>
            </a:xfrm>
            <a:custGeom>
              <a:avLst/>
              <a:gdLst>
                <a:gd name="T0" fmla="*/ 33 w 38"/>
                <a:gd name="T1" fmla="*/ 0 h 38"/>
                <a:gd name="T2" fmla="*/ 19 w 38"/>
                <a:gd name="T3" fmla="*/ 11 h 38"/>
                <a:gd name="T4" fmla="*/ 5 w 38"/>
                <a:gd name="T5" fmla="*/ 0 h 38"/>
                <a:gd name="T6" fmla="*/ 0 w 38"/>
                <a:gd name="T7" fmla="*/ 4 h 38"/>
                <a:gd name="T8" fmla="*/ 12 w 38"/>
                <a:gd name="T9" fmla="*/ 19 h 38"/>
                <a:gd name="T10" fmla="*/ 0 w 38"/>
                <a:gd name="T11" fmla="*/ 33 h 38"/>
                <a:gd name="T12" fmla="*/ 5 w 38"/>
                <a:gd name="T13" fmla="*/ 38 h 38"/>
                <a:gd name="T14" fmla="*/ 19 w 38"/>
                <a:gd name="T15" fmla="*/ 26 h 38"/>
                <a:gd name="T16" fmla="*/ 33 w 38"/>
                <a:gd name="T17" fmla="*/ 38 h 38"/>
                <a:gd name="T18" fmla="*/ 38 w 38"/>
                <a:gd name="T19" fmla="*/ 33 h 38"/>
                <a:gd name="T20" fmla="*/ 26 w 38"/>
                <a:gd name="T21" fmla="*/ 19 h 38"/>
                <a:gd name="T22" fmla="*/ 38 w 38"/>
                <a:gd name="T23" fmla="*/ 4 h 38"/>
                <a:gd name="T24" fmla="*/ 33 w 38"/>
                <a:gd name="T2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8">
                  <a:moveTo>
                    <a:pt x="33" y="0"/>
                  </a:moveTo>
                  <a:lnTo>
                    <a:pt x="19" y="11"/>
                  </a:lnTo>
                  <a:lnTo>
                    <a:pt x="5" y="0"/>
                  </a:lnTo>
                  <a:lnTo>
                    <a:pt x="0" y="4"/>
                  </a:lnTo>
                  <a:lnTo>
                    <a:pt x="12" y="19"/>
                  </a:lnTo>
                  <a:lnTo>
                    <a:pt x="0" y="33"/>
                  </a:lnTo>
                  <a:lnTo>
                    <a:pt x="5" y="38"/>
                  </a:lnTo>
                  <a:lnTo>
                    <a:pt x="19" y="26"/>
                  </a:lnTo>
                  <a:lnTo>
                    <a:pt x="33" y="38"/>
                  </a:lnTo>
                  <a:lnTo>
                    <a:pt x="38" y="33"/>
                  </a:lnTo>
                  <a:lnTo>
                    <a:pt x="26" y="19"/>
                  </a:lnTo>
                  <a:lnTo>
                    <a:pt x="38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2873127"/>
              <a:ext cx="84903" cy="16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3042933"/>
              <a:ext cx="84903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3077254"/>
              <a:ext cx="84903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22214" y="2779193"/>
              <a:ext cx="393803" cy="391997"/>
            </a:xfrm>
            <a:custGeom>
              <a:avLst/>
              <a:gdLst>
                <a:gd name="T0" fmla="*/ 0 w 218"/>
                <a:gd name="T1" fmla="*/ 0 h 217"/>
                <a:gd name="T2" fmla="*/ 0 w 218"/>
                <a:gd name="T3" fmla="*/ 217 h 217"/>
                <a:gd name="T4" fmla="*/ 218 w 218"/>
                <a:gd name="T5" fmla="*/ 217 h 217"/>
                <a:gd name="T6" fmla="*/ 218 w 218"/>
                <a:gd name="T7" fmla="*/ 0 h 217"/>
                <a:gd name="T8" fmla="*/ 0 w 218"/>
                <a:gd name="T9" fmla="*/ 0 h 217"/>
                <a:gd name="T10" fmla="*/ 10 w 218"/>
                <a:gd name="T11" fmla="*/ 9 h 217"/>
                <a:gd name="T12" fmla="*/ 104 w 218"/>
                <a:gd name="T13" fmla="*/ 9 h 217"/>
                <a:gd name="T14" fmla="*/ 104 w 218"/>
                <a:gd name="T15" fmla="*/ 104 h 217"/>
                <a:gd name="T16" fmla="*/ 10 w 218"/>
                <a:gd name="T17" fmla="*/ 104 h 217"/>
                <a:gd name="T18" fmla="*/ 10 w 218"/>
                <a:gd name="T19" fmla="*/ 9 h 217"/>
                <a:gd name="T20" fmla="*/ 10 w 218"/>
                <a:gd name="T21" fmla="*/ 208 h 217"/>
                <a:gd name="T22" fmla="*/ 10 w 218"/>
                <a:gd name="T23" fmla="*/ 113 h 217"/>
                <a:gd name="T24" fmla="*/ 104 w 218"/>
                <a:gd name="T25" fmla="*/ 113 h 217"/>
                <a:gd name="T26" fmla="*/ 104 w 218"/>
                <a:gd name="T27" fmla="*/ 208 h 217"/>
                <a:gd name="T28" fmla="*/ 10 w 218"/>
                <a:gd name="T29" fmla="*/ 208 h 217"/>
                <a:gd name="T30" fmla="*/ 209 w 218"/>
                <a:gd name="T31" fmla="*/ 208 h 217"/>
                <a:gd name="T32" fmla="*/ 114 w 218"/>
                <a:gd name="T33" fmla="*/ 208 h 217"/>
                <a:gd name="T34" fmla="*/ 114 w 218"/>
                <a:gd name="T35" fmla="*/ 113 h 217"/>
                <a:gd name="T36" fmla="*/ 209 w 218"/>
                <a:gd name="T37" fmla="*/ 113 h 217"/>
                <a:gd name="T38" fmla="*/ 209 w 218"/>
                <a:gd name="T39" fmla="*/ 208 h 217"/>
                <a:gd name="T40" fmla="*/ 209 w 218"/>
                <a:gd name="T41" fmla="*/ 104 h 217"/>
                <a:gd name="T42" fmla="*/ 114 w 218"/>
                <a:gd name="T43" fmla="*/ 104 h 217"/>
                <a:gd name="T44" fmla="*/ 114 w 218"/>
                <a:gd name="T45" fmla="*/ 9 h 217"/>
                <a:gd name="T46" fmla="*/ 209 w 218"/>
                <a:gd name="T47" fmla="*/ 9 h 217"/>
                <a:gd name="T48" fmla="*/ 209 w 218"/>
                <a:gd name="T49" fmla="*/ 10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8" h="217">
                  <a:moveTo>
                    <a:pt x="0" y="0"/>
                  </a:moveTo>
                  <a:lnTo>
                    <a:pt x="0" y="217"/>
                  </a:lnTo>
                  <a:lnTo>
                    <a:pt x="218" y="217"/>
                  </a:lnTo>
                  <a:lnTo>
                    <a:pt x="218" y="0"/>
                  </a:lnTo>
                  <a:lnTo>
                    <a:pt x="0" y="0"/>
                  </a:lnTo>
                  <a:close/>
                  <a:moveTo>
                    <a:pt x="10" y="9"/>
                  </a:moveTo>
                  <a:lnTo>
                    <a:pt x="104" y="9"/>
                  </a:lnTo>
                  <a:lnTo>
                    <a:pt x="104" y="104"/>
                  </a:lnTo>
                  <a:lnTo>
                    <a:pt x="10" y="104"/>
                  </a:lnTo>
                  <a:lnTo>
                    <a:pt x="10" y="9"/>
                  </a:lnTo>
                  <a:close/>
                  <a:moveTo>
                    <a:pt x="10" y="208"/>
                  </a:moveTo>
                  <a:lnTo>
                    <a:pt x="10" y="113"/>
                  </a:lnTo>
                  <a:lnTo>
                    <a:pt x="104" y="113"/>
                  </a:lnTo>
                  <a:lnTo>
                    <a:pt x="104" y="208"/>
                  </a:lnTo>
                  <a:lnTo>
                    <a:pt x="10" y="208"/>
                  </a:lnTo>
                  <a:close/>
                  <a:moveTo>
                    <a:pt x="209" y="208"/>
                  </a:moveTo>
                  <a:lnTo>
                    <a:pt x="114" y="208"/>
                  </a:lnTo>
                  <a:lnTo>
                    <a:pt x="114" y="113"/>
                  </a:lnTo>
                  <a:lnTo>
                    <a:pt x="209" y="113"/>
                  </a:lnTo>
                  <a:lnTo>
                    <a:pt x="209" y="208"/>
                  </a:lnTo>
                  <a:close/>
                  <a:moveTo>
                    <a:pt x="209" y="104"/>
                  </a:moveTo>
                  <a:lnTo>
                    <a:pt x="114" y="104"/>
                  </a:lnTo>
                  <a:lnTo>
                    <a:pt x="114" y="9"/>
                  </a:lnTo>
                  <a:lnTo>
                    <a:pt x="209" y="9"/>
                  </a:lnTo>
                  <a:lnTo>
                    <a:pt x="209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27" name="Group 326出自【趣你的PPT】(微信:qunideppt)：最优质的PPT资源库"/>
          <p:cNvGrpSpPr/>
          <p:nvPr/>
        </p:nvGrpSpPr>
        <p:grpSpPr>
          <a:xfrm>
            <a:off x="9078648" y="5020001"/>
            <a:ext cx="420664" cy="418670"/>
            <a:chOff x="7518350" y="3595702"/>
            <a:chExt cx="381159" cy="379352"/>
          </a:xfrm>
          <a:solidFill>
            <a:srgbClr val="3363C8"/>
          </a:solidFill>
        </p:grpSpPr>
        <p:sp>
          <p:nvSpPr>
            <p:cNvPr id="3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18350" y="3595702"/>
              <a:ext cx="381159" cy="379352"/>
            </a:xfrm>
            <a:custGeom>
              <a:avLst/>
              <a:gdLst>
                <a:gd name="T0" fmla="*/ 109 w 211"/>
                <a:gd name="T1" fmla="*/ 0 h 210"/>
                <a:gd name="T2" fmla="*/ 0 w 211"/>
                <a:gd name="T3" fmla="*/ 108 h 210"/>
                <a:gd name="T4" fmla="*/ 0 w 211"/>
                <a:gd name="T5" fmla="*/ 210 h 210"/>
                <a:gd name="T6" fmla="*/ 102 w 211"/>
                <a:gd name="T7" fmla="*/ 210 h 210"/>
                <a:gd name="T8" fmla="*/ 211 w 211"/>
                <a:gd name="T9" fmla="*/ 101 h 210"/>
                <a:gd name="T10" fmla="*/ 109 w 211"/>
                <a:gd name="T11" fmla="*/ 0 h 210"/>
                <a:gd name="T12" fmla="*/ 97 w 211"/>
                <a:gd name="T13" fmla="*/ 201 h 210"/>
                <a:gd name="T14" fmla="*/ 10 w 211"/>
                <a:gd name="T15" fmla="*/ 201 h 210"/>
                <a:gd name="T16" fmla="*/ 10 w 211"/>
                <a:gd name="T17" fmla="*/ 113 h 210"/>
                <a:gd name="T18" fmla="*/ 109 w 211"/>
                <a:gd name="T19" fmla="*/ 14 h 210"/>
                <a:gd name="T20" fmla="*/ 197 w 211"/>
                <a:gd name="T21" fmla="*/ 101 h 210"/>
                <a:gd name="T22" fmla="*/ 97 w 211"/>
                <a:gd name="T23" fmla="*/ 201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1" h="210">
                  <a:moveTo>
                    <a:pt x="109" y="0"/>
                  </a:moveTo>
                  <a:lnTo>
                    <a:pt x="0" y="108"/>
                  </a:lnTo>
                  <a:lnTo>
                    <a:pt x="0" y="210"/>
                  </a:lnTo>
                  <a:lnTo>
                    <a:pt x="102" y="210"/>
                  </a:lnTo>
                  <a:lnTo>
                    <a:pt x="211" y="101"/>
                  </a:lnTo>
                  <a:lnTo>
                    <a:pt x="109" y="0"/>
                  </a:lnTo>
                  <a:close/>
                  <a:moveTo>
                    <a:pt x="97" y="201"/>
                  </a:moveTo>
                  <a:lnTo>
                    <a:pt x="10" y="201"/>
                  </a:lnTo>
                  <a:lnTo>
                    <a:pt x="10" y="113"/>
                  </a:lnTo>
                  <a:lnTo>
                    <a:pt x="109" y="14"/>
                  </a:lnTo>
                  <a:lnTo>
                    <a:pt x="197" y="101"/>
                  </a:lnTo>
                  <a:lnTo>
                    <a:pt x="97" y="2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6027" y="3778152"/>
              <a:ext cx="115612" cy="115612"/>
            </a:xfrm>
            <a:custGeom>
              <a:avLst/>
              <a:gdLst>
                <a:gd name="T0" fmla="*/ 0 w 64"/>
                <a:gd name="T1" fmla="*/ 7 h 64"/>
                <a:gd name="T2" fmla="*/ 57 w 64"/>
                <a:gd name="T3" fmla="*/ 64 h 64"/>
                <a:gd name="T4" fmla="*/ 64 w 64"/>
                <a:gd name="T5" fmla="*/ 59 h 64"/>
                <a:gd name="T6" fmla="*/ 7 w 64"/>
                <a:gd name="T7" fmla="*/ 0 h 64"/>
                <a:gd name="T8" fmla="*/ 0 w 64"/>
                <a:gd name="T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0" y="7"/>
                  </a:moveTo>
                  <a:lnTo>
                    <a:pt x="57" y="64"/>
                  </a:lnTo>
                  <a:lnTo>
                    <a:pt x="64" y="59"/>
                  </a:lnTo>
                  <a:lnTo>
                    <a:pt x="7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70737" y="3855829"/>
              <a:ext cx="66839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31" name="Group 330出自【趣你的PPT】(微信:qunideppt)：最优质的PPT资源库"/>
          <p:cNvGrpSpPr/>
          <p:nvPr/>
        </p:nvGrpSpPr>
        <p:grpSpPr>
          <a:xfrm>
            <a:off x="9975796" y="5033957"/>
            <a:ext cx="414683" cy="414683"/>
            <a:chOff x="8331246" y="3608347"/>
            <a:chExt cx="375739" cy="375739"/>
          </a:xfrm>
          <a:solidFill>
            <a:srgbClr val="3363C8"/>
          </a:solidFill>
        </p:grpSpPr>
        <p:sp>
          <p:nvSpPr>
            <p:cNvPr id="3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31246" y="3608347"/>
              <a:ext cx="375739" cy="375739"/>
            </a:xfrm>
            <a:custGeom>
              <a:avLst/>
              <a:gdLst>
                <a:gd name="T0" fmla="*/ 0 w 208"/>
                <a:gd name="T1" fmla="*/ 0 h 208"/>
                <a:gd name="T2" fmla="*/ 0 w 208"/>
                <a:gd name="T3" fmla="*/ 208 h 208"/>
                <a:gd name="T4" fmla="*/ 208 w 208"/>
                <a:gd name="T5" fmla="*/ 208 h 208"/>
                <a:gd name="T6" fmla="*/ 208 w 208"/>
                <a:gd name="T7" fmla="*/ 0 h 208"/>
                <a:gd name="T8" fmla="*/ 0 w 208"/>
                <a:gd name="T9" fmla="*/ 0 h 208"/>
                <a:gd name="T10" fmla="*/ 199 w 208"/>
                <a:gd name="T11" fmla="*/ 198 h 208"/>
                <a:gd name="T12" fmla="*/ 9 w 208"/>
                <a:gd name="T13" fmla="*/ 198 h 208"/>
                <a:gd name="T14" fmla="*/ 9 w 208"/>
                <a:gd name="T15" fmla="*/ 9 h 208"/>
                <a:gd name="T16" fmla="*/ 199 w 208"/>
                <a:gd name="T17" fmla="*/ 9 h 208"/>
                <a:gd name="T18" fmla="*/ 199 w 208"/>
                <a:gd name="T19" fmla="*/ 19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08">
                  <a:moveTo>
                    <a:pt x="0" y="0"/>
                  </a:moveTo>
                  <a:lnTo>
                    <a:pt x="0" y="208"/>
                  </a:lnTo>
                  <a:lnTo>
                    <a:pt x="208" y="208"/>
                  </a:lnTo>
                  <a:lnTo>
                    <a:pt x="208" y="0"/>
                  </a:lnTo>
                  <a:lnTo>
                    <a:pt x="0" y="0"/>
                  </a:lnTo>
                  <a:close/>
                  <a:moveTo>
                    <a:pt x="199" y="198"/>
                  </a:moveTo>
                  <a:lnTo>
                    <a:pt x="9" y="198"/>
                  </a:lnTo>
                  <a:lnTo>
                    <a:pt x="9" y="9"/>
                  </a:lnTo>
                  <a:lnTo>
                    <a:pt x="199" y="9"/>
                  </a:lnTo>
                  <a:lnTo>
                    <a:pt x="199" y="1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1826" y="3702281"/>
              <a:ext cx="274578" cy="182451"/>
            </a:xfrm>
            <a:custGeom>
              <a:avLst/>
              <a:gdLst>
                <a:gd name="T0" fmla="*/ 48 w 152"/>
                <a:gd name="T1" fmla="*/ 49 h 101"/>
                <a:gd name="T2" fmla="*/ 76 w 152"/>
                <a:gd name="T3" fmla="*/ 101 h 101"/>
                <a:gd name="T4" fmla="*/ 105 w 152"/>
                <a:gd name="T5" fmla="*/ 28 h 101"/>
                <a:gd name="T6" fmla="*/ 121 w 152"/>
                <a:gd name="T7" fmla="*/ 66 h 101"/>
                <a:gd name="T8" fmla="*/ 152 w 152"/>
                <a:gd name="T9" fmla="*/ 66 h 101"/>
                <a:gd name="T10" fmla="*/ 152 w 152"/>
                <a:gd name="T11" fmla="*/ 56 h 101"/>
                <a:gd name="T12" fmla="*/ 126 w 152"/>
                <a:gd name="T13" fmla="*/ 56 h 101"/>
                <a:gd name="T14" fmla="*/ 105 w 152"/>
                <a:gd name="T15" fmla="*/ 0 h 101"/>
                <a:gd name="T16" fmla="*/ 76 w 152"/>
                <a:gd name="T17" fmla="*/ 78 h 101"/>
                <a:gd name="T18" fmla="*/ 48 w 152"/>
                <a:gd name="T19" fmla="*/ 35 h 101"/>
                <a:gd name="T20" fmla="*/ 26 w 152"/>
                <a:gd name="T21" fmla="*/ 56 h 101"/>
                <a:gd name="T22" fmla="*/ 0 w 152"/>
                <a:gd name="T23" fmla="*/ 56 h 101"/>
                <a:gd name="T24" fmla="*/ 0 w 152"/>
                <a:gd name="T25" fmla="*/ 66 h 101"/>
                <a:gd name="T26" fmla="*/ 31 w 152"/>
                <a:gd name="T27" fmla="*/ 66 h 101"/>
                <a:gd name="T28" fmla="*/ 48 w 152"/>
                <a:gd name="T29" fmla="*/ 4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101">
                  <a:moveTo>
                    <a:pt x="48" y="49"/>
                  </a:moveTo>
                  <a:lnTo>
                    <a:pt x="76" y="101"/>
                  </a:lnTo>
                  <a:lnTo>
                    <a:pt x="105" y="28"/>
                  </a:lnTo>
                  <a:lnTo>
                    <a:pt x="121" y="66"/>
                  </a:lnTo>
                  <a:lnTo>
                    <a:pt x="152" y="66"/>
                  </a:lnTo>
                  <a:lnTo>
                    <a:pt x="152" y="56"/>
                  </a:lnTo>
                  <a:lnTo>
                    <a:pt x="126" y="56"/>
                  </a:lnTo>
                  <a:lnTo>
                    <a:pt x="105" y="0"/>
                  </a:lnTo>
                  <a:lnTo>
                    <a:pt x="76" y="78"/>
                  </a:lnTo>
                  <a:lnTo>
                    <a:pt x="48" y="35"/>
                  </a:lnTo>
                  <a:lnTo>
                    <a:pt x="26" y="56"/>
                  </a:lnTo>
                  <a:lnTo>
                    <a:pt x="0" y="56"/>
                  </a:lnTo>
                  <a:lnTo>
                    <a:pt x="0" y="66"/>
                  </a:lnTo>
                  <a:lnTo>
                    <a:pt x="31" y="66"/>
                  </a:lnTo>
                  <a:lnTo>
                    <a:pt x="48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34" name="Group 333出自【趣你的PPT】(微信:qunideppt)：最优质的PPT资源库"/>
          <p:cNvGrpSpPr/>
          <p:nvPr/>
        </p:nvGrpSpPr>
        <p:grpSpPr>
          <a:xfrm>
            <a:off x="2722838" y="5957027"/>
            <a:ext cx="434619" cy="358860"/>
            <a:chOff x="1759430" y="4444728"/>
            <a:chExt cx="393803" cy="325159"/>
          </a:xfrm>
          <a:solidFill>
            <a:srgbClr val="3363C8"/>
          </a:solidFill>
        </p:grpSpPr>
        <p:sp>
          <p:nvSpPr>
            <p:cNvPr id="3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9430" y="4444728"/>
              <a:ext cx="393803" cy="81290"/>
            </a:xfrm>
            <a:custGeom>
              <a:avLst/>
              <a:gdLst>
                <a:gd name="T0" fmla="*/ 46 w 92"/>
                <a:gd name="T1" fmla="*/ 0 h 19"/>
                <a:gd name="T2" fmla="*/ 0 w 92"/>
                <a:gd name="T3" fmla="*/ 16 h 19"/>
                <a:gd name="T4" fmla="*/ 2 w 92"/>
                <a:gd name="T5" fmla="*/ 19 h 19"/>
                <a:gd name="T6" fmla="*/ 46 w 92"/>
                <a:gd name="T7" fmla="*/ 4 h 19"/>
                <a:gd name="T8" fmla="*/ 90 w 92"/>
                <a:gd name="T9" fmla="*/ 19 h 19"/>
                <a:gd name="T10" fmla="*/ 92 w 92"/>
                <a:gd name="T11" fmla="*/ 16 h 19"/>
                <a:gd name="T12" fmla="*/ 46 w 92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9">
                  <a:moveTo>
                    <a:pt x="46" y="0"/>
                  </a:moveTo>
                  <a:cubicBezTo>
                    <a:pt x="29" y="0"/>
                    <a:pt x="13" y="6"/>
                    <a:pt x="0" y="16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4" y="10"/>
                    <a:pt x="29" y="4"/>
                    <a:pt x="46" y="4"/>
                  </a:cubicBezTo>
                  <a:cubicBezTo>
                    <a:pt x="63" y="4"/>
                    <a:pt x="78" y="10"/>
                    <a:pt x="90" y="19"/>
                  </a:cubicBezTo>
                  <a:cubicBezTo>
                    <a:pt x="92" y="16"/>
                    <a:pt x="92" y="16"/>
                    <a:pt x="92" y="16"/>
                  </a:cubicBezTo>
                  <a:cubicBezTo>
                    <a:pt x="79" y="6"/>
                    <a:pt x="63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grpSp>
          <p:nvGrpSpPr>
            <p:cNvPr id="336" name="组合 335"/>
            <p:cNvGrpSpPr/>
            <p:nvPr/>
          </p:nvGrpSpPr>
          <p:grpSpPr>
            <a:xfrm>
              <a:off x="1811816" y="4529630"/>
              <a:ext cx="290837" cy="240257"/>
              <a:chOff x="1811816" y="4529630"/>
              <a:chExt cx="290837" cy="240257"/>
            </a:xfrm>
            <a:grpFill/>
          </p:grpSpPr>
          <p:sp>
            <p:nvSpPr>
              <p:cNvPr id="3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62396" y="4614534"/>
                <a:ext cx="187869" cy="46967"/>
              </a:xfrm>
              <a:custGeom>
                <a:avLst/>
                <a:gdLst>
                  <a:gd name="T0" fmla="*/ 0 w 44"/>
                  <a:gd name="T1" fmla="*/ 8 h 11"/>
                  <a:gd name="T2" fmla="*/ 3 w 44"/>
                  <a:gd name="T3" fmla="*/ 11 h 11"/>
                  <a:gd name="T4" fmla="*/ 22 w 44"/>
                  <a:gd name="T5" fmla="*/ 4 h 11"/>
                  <a:gd name="T6" fmla="*/ 41 w 44"/>
                  <a:gd name="T7" fmla="*/ 11 h 11"/>
                  <a:gd name="T8" fmla="*/ 44 w 44"/>
                  <a:gd name="T9" fmla="*/ 8 h 11"/>
                  <a:gd name="T10" fmla="*/ 22 w 44"/>
                  <a:gd name="T11" fmla="*/ 0 h 11"/>
                  <a:gd name="T12" fmla="*/ 0 w 44"/>
                  <a:gd name="T13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11">
                    <a:moveTo>
                      <a:pt x="0" y="8"/>
                    </a:moveTo>
                    <a:cubicBezTo>
                      <a:pt x="3" y="11"/>
                      <a:pt x="3" y="11"/>
                      <a:pt x="3" y="11"/>
                    </a:cubicBezTo>
                    <a:cubicBezTo>
                      <a:pt x="8" y="7"/>
                      <a:pt x="15" y="4"/>
                      <a:pt x="22" y="4"/>
                    </a:cubicBezTo>
                    <a:cubicBezTo>
                      <a:pt x="29" y="4"/>
                      <a:pt x="36" y="7"/>
                      <a:pt x="41" y="1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38" y="3"/>
                      <a:pt x="30" y="0"/>
                      <a:pt x="22" y="0"/>
                    </a:cubicBezTo>
                    <a:cubicBezTo>
                      <a:pt x="14" y="0"/>
                      <a:pt x="6" y="3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  <p:sp>
            <p:nvSpPr>
              <p:cNvPr id="3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11816" y="4529630"/>
                <a:ext cx="290837" cy="65032"/>
              </a:xfrm>
              <a:custGeom>
                <a:avLst/>
                <a:gdLst>
                  <a:gd name="T0" fmla="*/ 0 w 68"/>
                  <a:gd name="T1" fmla="*/ 12 h 15"/>
                  <a:gd name="T2" fmla="*/ 2 w 68"/>
                  <a:gd name="T3" fmla="*/ 15 h 15"/>
                  <a:gd name="T4" fmla="*/ 34 w 68"/>
                  <a:gd name="T5" fmla="*/ 4 h 15"/>
                  <a:gd name="T6" fmla="*/ 66 w 68"/>
                  <a:gd name="T7" fmla="*/ 15 h 15"/>
                  <a:gd name="T8" fmla="*/ 68 w 68"/>
                  <a:gd name="T9" fmla="*/ 12 h 15"/>
                  <a:gd name="T10" fmla="*/ 34 w 68"/>
                  <a:gd name="T11" fmla="*/ 0 h 15"/>
                  <a:gd name="T12" fmla="*/ 0 w 68"/>
                  <a:gd name="T13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15">
                    <a:moveTo>
                      <a:pt x="0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11" y="8"/>
                      <a:pt x="22" y="4"/>
                      <a:pt x="34" y="4"/>
                    </a:cubicBezTo>
                    <a:cubicBezTo>
                      <a:pt x="46" y="4"/>
                      <a:pt x="57" y="8"/>
                      <a:pt x="66" y="15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59" y="4"/>
                      <a:pt x="47" y="0"/>
                      <a:pt x="34" y="0"/>
                    </a:cubicBezTo>
                    <a:cubicBezTo>
                      <a:pt x="21" y="0"/>
                      <a:pt x="9" y="4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  <p:sp>
            <p:nvSpPr>
              <p:cNvPr id="33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12976" y="4701242"/>
                <a:ext cx="86709" cy="68645"/>
              </a:xfrm>
              <a:custGeom>
                <a:avLst/>
                <a:gdLst>
                  <a:gd name="T0" fmla="*/ 0 w 20"/>
                  <a:gd name="T1" fmla="*/ 3 h 16"/>
                  <a:gd name="T2" fmla="*/ 10 w 20"/>
                  <a:gd name="T3" fmla="*/ 16 h 16"/>
                  <a:gd name="T4" fmla="*/ 20 w 20"/>
                  <a:gd name="T5" fmla="*/ 3 h 16"/>
                  <a:gd name="T6" fmla="*/ 10 w 20"/>
                  <a:gd name="T7" fmla="*/ 0 h 16"/>
                  <a:gd name="T8" fmla="*/ 0 w 20"/>
                  <a:gd name="T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6">
                    <a:moveTo>
                      <a:pt x="0" y="3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7" y="1"/>
                      <a:pt x="14" y="0"/>
                      <a:pt x="10" y="0"/>
                    </a:cubicBezTo>
                    <a:cubicBezTo>
                      <a:pt x="6" y="0"/>
                      <a:pt x="3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3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98327" y="2293640"/>
            <a:ext cx="344922" cy="469833"/>
          </a:xfrm>
          <a:custGeom>
            <a:avLst/>
            <a:gdLst>
              <a:gd name="T0" fmla="*/ 580 w 661"/>
              <a:gd name="T1" fmla="*/ 230 h 899"/>
              <a:gd name="T2" fmla="*/ 579 w 661"/>
              <a:gd name="T3" fmla="*/ 250 h 899"/>
              <a:gd name="T4" fmla="*/ 582 w 661"/>
              <a:gd name="T5" fmla="*/ 272 h 899"/>
              <a:gd name="T6" fmla="*/ 546 w 661"/>
              <a:gd name="T7" fmla="*/ 355 h 899"/>
              <a:gd name="T8" fmla="*/ 559 w 661"/>
              <a:gd name="T9" fmla="*/ 262 h 899"/>
              <a:gd name="T10" fmla="*/ 557 w 661"/>
              <a:gd name="T11" fmla="*/ 240 h 899"/>
              <a:gd name="T12" fmla="*/ 562 w 661"/>
              <a:gd name="T13" fmla="*/ 225 h 899"/>
              <a:gd name="T14" fmla="*/ 569 w 661"/>
              <a:gd name="T15" fmla="*/ 92 h 899"/>
              <a:gd name="T16" fmla="*/ 576 w 661"/>
              <a:gd name="T17" fmla="*/ 113 h 899"/>
              <a:gd name="T18" fmla="*/ 642 w 661"/>
              <a:gd name="T19" fmla="*/ 166 h 899"/>
              <a:gd name="T20" fmla="*/ 576 w 661"/>
              <a:gd name="T21" fmla="*/ 225 h 899"/>
              <a:gd name="T22" fmla="*/ 384 w 661"/>
              <a:gd name="T23" fmla="*/ 3 h 899"/>
              <a:gd name="T24" fmla="*/ 555 w 661"/>
              <a:gd name="T25" fmla="*/ 100 h 899"/>
              <a:gd name="T26" fmla="*/ 476 w 661"/>
              <a:gd name="T27" fmla="*/ 185 h 899"/>
              <a:gd name="T28" fmla="*/ 174 w 661"/>
              <a:gd name="T29" fmla="*/ 233 h 899"/>
              <a:gd name="T30" fmla="*/ 267 w 661"/>
              <a:gd name="T31" fmla="*/ 98 h 899"/>
              <a:gd name="T32" fmla="*/ 448 w 661"/>
              <a:gd name="T33" fmla="*/ 115 h 899"/>
              <a:gd name="T34" fmla="*/ 261 w 661"/>
              <a:gd name="T35" fmla="*/ 89 h 899"/>
              <a:gd name="T36" fmla="*/ 12 w 661"/>
              <a:gd name="T37" fmla="*/ 63 h 899"/>
              <a:gd name="T38" fmla="*/ 168 w 661"/>
              <a:gd name="T39" fmla="*/ 249 h 899"/>
              <a:gd name="T40" fmla="*/ 105 w 661"/>
              <a:gd name="T41" fmla="*/ 579 h 899"/>
              <a:gd name="T42" fmla="*/ 215 w 661"/>
              <a:gd name="T43" fmla="*/ 520 h 899"/>
              <a:gd name="T44" fmla="*/ 253 w 661"/>
              <a:gd name="T45" fmla="*/ 514 h 899"/>
              <a:gd name="T46" fmla="*/ 294 w 661"/>
              <a:gd name="T47" fmla="*/ 543 h 899"/>
              <a:gd name="T48" fmla="*/ 407 w 661"/>
              <a:gd name="T49" fmla="*/ 515 h 899"/>
              <a:gd name="T50" fmla="*/ 420 w 661"/>
              <a:gd name="T51" fmla="*/ 544 h 899"/>
              <a:gd name="T52" fmla="*/ 455 w 661"/>
              <a:gd name="T53" fmla="*/ 524 h 899"/>
              <a:gd name="T54" fmla="*/ 503 w 661"/>
              <a:gd name="T55" fmla="*/ 305 h 899"/>
              <a:gd name="T56" fmla="*/ 168 w 661"/>
              <a:gd name="T57" fmla="*/ 249 h 899"/>
              <a:gd name="T58" fmla="*/ 256 w 661"/>
              <a:gd name="T59" fmla="*/ 319 h 899"/>
              <a:gd name="T60" fmla="*/ 236 w 661"/>
              <a:gd name="T61" fmla="*/ 456 h 899"/>
              <a:gd name="T62" fmla="*/ 354 w 661"/>
              <a:gd name="T63" fmla="*/ 522 h 899"/>
              <a:gd name="T64" fmla="*/ 435 w 661"/>
              <a:gd name="T65" fmla="*/ 320 h 899"/>
              <a:gd name="T66" fmla="*/ 378 w 661"/>
              <a:gd name="T67" fmla="*/ 271 h 899"/>
              <a:gd name="T68" fmla="*/ 86 w 661"/>
              <a:gd name="T69" fmla="*/ 613 h 899"/>
              <a:gd name="T70" fmla="*/ 330 w 661"/>
              <a:gd name="T71" fmla="*/ 641 h 899"/>
              <a:gd name="T72" fmla="*/ 571 w 661"/>
              <a:gd name="T73" fmla="*/ 610 h 899"/>
              <a:gd name="T74" fmla="*/ 331 w 661"/>
              <a:gd name="T75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1" h="899">
                <a:moveTo>
                  <a:pt x="576" y="225"/>
                </a:moveTo>
                <a:cubicBezTo>
                  <a:pt x="579" y="226"/>
                  <a:pt x="580" y="227"/>
                  <a:pt x="580" y="230"/>
                </a:cubicBezTo>
                <a:lnTo>
                  <a:pt x="581" y="240"/>
                </a:lnTo>
                <a:cubicBezTo>
                  <a:pt x="581" y="246"/>
                  <a:pt x="579" y="246"/>
                  <a:pt x="579" y="250"/>
                </a:cubicBezTo>
                <a:lnTo>
                  <a:pt x="579" y="262"/>
                </a:lnTo>
                <a:cubicBezTo>
                  <a:pt x="580" y="266"/>
                  <a:pt x="582" y="267"/>
                  <a:pt x="582" y="272"/>
                </a:cubicBezTo>
                <a:lnTo>
                  <a:pt x="592" y="355"/>
                </a:lnTo>
                <a:cubicBezTo>
                  <a:pt x="587" y="365"/>
                  <a:pt x="551" y="364"/>
                  <a:pt x="546" y="355"/>
                </a:cubicBezTo>
                <a:lnTo>
                  <a:pt x="556" y="272"/>
                </a:lnTo>
                <a:cubicBezTo>
                  <a:pt x="556" y="267"/>
                  <a:pt x="558" y="266"/>
                  <a:pt x="559" y="262"/>
                </a:cubicBezTo>
                <a:lnTo>
                  <a:pt x="559" y="251"/>
                </a:lnTo>
                <a:cubicBezTo>
                  <a:pt x="559" y="246"/>
                  <a:pt x="557" y="245"/>
                  <a:pt x="557" y="240"/>
                </a:cubicBezTo>
                <a:lnTo>
                  <a:pt x="558" y="230"/>
                </a:lnTo>
                <a:cubicBezTo>
                  <a:pt x="558" y="227"/>
                  <a:pt x="559" y="226"/>
                  <a:pt x="562" y="225"/>
                </a:cubicBezTo>
                <a:lnTo>
                  <a:pt x="562" y="92"/>
                </a:lnTo>
                <a:lnTo>
                  <a:pt x="569" y="92"/>
                </a:lnTo>
                <a:cubicBezTo>
                  <a:pt x="573" y="92"/>
                  <a:pt x="576" y="95"/>
                  <a:pt x="576" y="99"/>
                </a:cubicBezTo>
                <a:lnTo>
                  <a:pt x="576" y="113"/>
                </a:lnTo>
                <a:lnTo>
                  <a:pt x="643" y="156"/>
                </a:lnTo>
                <a:cubicBezTo>
                  <a:pt x="648" y="160"/>
                  <a:pt x="647" y="165"/>
                  <a:pt x="642" y="166"/>
                </a:cubicBezTo>
                <a:lnTo>
                  <a:pt x="576" y="174"/>
                </a:lnTo>
                <a:lnTo>
                  <a:pt x="576" y="225"/>
                </a:lnTo>
                <a:close/>
                <a:moveTo>
                  <a:pt x="15" y="54"/>
                </a:moveTo>
                <a:lnTo>
                  <a:pt x="384" y="3"/>
                </a:lnTo>
                <a:cubicBezTo>
                  <a:pt x="399" y="1"/>
                  <a:pt x="405" y="0"/>
                  <a:pt x="419" y="9"/>
                </a:cubicBezTo>
                <a:lnTo>
                  <a:pt x="555" y="100"/>
                </a:lnTo>
                <a:lnTo>
                  <a:pt x="555" y="176"/>
                </a:lnTo>
                <a:lnTo>
                  <a:pt x="476" y="185"/>
                </a:lnTo>
                <a:lnTo>
                  <a:pt x="487" y="233"/>
                </a:lnTo>
                <a:cubicBezTo>
                  <a:pt x="384" y="209"/>
                  <a:pt x="277" y="209"/>
                  <a:pt x="174" y="233"/>
                </a:cubicBezTo>
                <a:lnTo>
                  <a:pt x="195" y="143"/>
                </a:lnTo>
                <a:cubicBezTo>
                  <a:pt x="203" y="112"/>
                  <a:pt x="233" y="102"/>
                  <a:pt x="267" y="98"/>
                </a:cubicBezTo>
                <a:cubicBezTo>
                  <a:pt x="309" y="92"/>
                  <a:pt x="353" y="92"/>
                  <a:pt x="395" y="98"/>
                </a:cubicBezTo>
                <a:cubicBezTo>
                  <a:pt x="415" y="100"/>
                  <a:pt x="434" y="105"/>
                  <a:pt x="448" y="115"/>
                </a:cubicBezTo>
                <a:cubicBezTo>
                  <a:pt x="431" y="98"/>
                  <a:pt x="415" y="93"/>
                  <a:pt x="386" y="90"/>
                </a:cubicBezTo>
                <a:cubicBezTo>
                  <a:pt x="341" y="84"/>
                  <a:pt x="306" y="83"/>
                  <a:pt x="261" y="89"/>
                </a:cubicBezTo>
                <a:cubicBezTo>
                  <a:pt x="194" y="97"/>
                  <a:pt x="185" y="122"/>
                  <a:pt x="175" y="168"/>
                </a:cubicBezTo>
                <a:lnTo>
                  <a:pt x="12" y="63"/>
                </a:lnTo>
                <a:cubicBezTo>
                  <a:pt x="6" y="59"/>
                  <a:pt x="8" y="54"/>
                  <a:pt x="15" y="54"/>
                </a:cubicBezTo>
                <a:close/>
                <a:moveTo>
                  <a:pt x="168" y="249"/>
                </a:moveTo>
                <a:cubicBezTo>
                  <a:pt x="161" y="267"/>
                  <a:pt x="159" y="286"/>
                  <a:pt x="157" y="305"/>
                </a:cubicBezTo>
                <a:cubicBezTo>
                  <a:pt x="151" y="404"/>
                  <a:pt x="166" y="484"/>
                  <a:pt x="105" y="579"/>
                </a:cubicBezTo>
                <a:cubicBezTo>
                  <a:pt x="137" y="557"/>
                  <a:pt x="171" y="539"/>
                  <a:pt x="206" y="524"/>
                </a:cubicBezTo>
                <a:lnTo>
                  <a:pt x="215" y="520"/>
                </a:lnTo>
                <a:cubicBezTo>
                  <a:pt x="222" y="527"/>
                  <a:pt x="232" y="539"/>
                  <a:pt x="241" y="544"/>
                </a:cubicBezTo>
                <a:cubicBezTo>
                  <a:pt x="244" y="545"/>
                  <a:pt x="251" y="526"/>
                  <a:pt x="253" y="514"/>
                </a:cubicBezTo>
                <a:cubicBezTo>
                  <a:pt x="253" y="514"/>
                  <a:pt x="253" y="515"/>
                  <a:pt x="253" y="515"/>
                </a:cubicBezTo>
                <a:cubicBezTo>
                  <a:pt x="266" y="526"/>
                  <a:pt x="280" y="535"/>
                  <a:pt x="294" y="543"/>
                </a:cubicBezTo>
                <a:cubicBezTo>
                  <a:pt x="319" y="557"/>
                  <a:pt x="342" y="557"/>
                  <a:pt x="367" y="543"/>
                </a:cubicBezTo>
                <a:cubicBezTo>
                  <a:pt x="381" y="535"/>
                  <a:pt x="395" y="526"/>
                  <a:pt x="407" y="515"/>
                </a:cubicBezTo>
                <a:cubicBezTo>
                  <a:pt x="408" y="515"/>
                  <a:pt x="408" y="514"/>
                  <a:pt x="408" y="514"/>
                </a:cubicBezTo>
                <a:cubicBezTo>
                  <a:pt x="410" y="526"/>
                  <a:pt x="417" y="545"/>
                  <a:pt x="420" y="544"/>
                </a:cubicBezTo>
                <a:cubicBezTo>
                  <a:pt x="429" y="539"/>
                  <a:pt x="439" y="527"/>
                  <a:pt x="446" y="520"/>
                </a:cubicBezTo>
                <a:lnTo>
                  <a:pt x="455" y="524"/>
                </a:lnTo>
                <a:cubicBezTo>
                  <a:pt x="490" y="539"/>
                  <a:pt x="524" y="557"/>
                  <a:pt x="556" y="579"/>
                </a:cubicBezTo>
                <a:cubicBezTo>
                  <a:pt x="491" y="476"/>
                  <a:pt x="510" y="404"/>
                  <a:pt x="503" y="305"/>
                </a:cubicBezTo>
                <a:cubicBezTo>
                  <a:pt x="502" y="286"/>
                  <a:pt x="499" y="267"/>
                  <a:pt x="492" y="249"/>
                </a:cubicBezTo>
                <a:cubicBezTo>
                  <a:pt x="386" y="226"/>
                  <a:pt x="275" y="226"/>
                  <a:pt x="168" y="249"/>
                </a:cubicBezTo>
                <a:close/>
                <a:moveTo>
                  <a:pt x="378" y="271"/>
                </a:moveTo>
                <a:cubicBezTo>
                  <a:pt x="360" y="295"/>
                  <a:pt x="312" y="314"/>
                  <a:pt x="256" y="319"/>
                </a:cubicBezTo>
                <a:cubicBezTo>
                  <a:pt x="246" y="320"/>
                  <a:pt x="236" y="320"/>
                  <a:pt x="226" y="320"/>
                </a:cubicBezTo>
                <a:cubicBezTo>
                  <a:pt x="212" y="361"/>
                  <a:pt x="219" y="424"/>
                  <a:pt x="236" y="456"/>
                </a:cubicBezTo>
                <a:cubicBezTo>
                  <a:pt x="251" y="483"/>
                  <a:pt x="274" y="504"/>
                  <a:pt x="307" y="522"/>
                </a:cubicBezTo>
                <a:cubicBezTo>
                  <a:pt x="323" y="531"/>
                  <a:pt x="338" y="531"/>
                  <a:pt x="354" y="522"/>
                </a:cubicBezTo>
                <a:cubicBezTo>
                  <a:pt x="387" y="504"/>
                  <a:pt x="410" y="483"/>
                  <a:pt x="424" y="456"/>
                </a:cubicBezTo>
                <a:cubicBezTo>
                  <a:pt x="441" y="424"/>
                  <a:pt x="449" y="362"/>
                  <a:pt x="435" y="320"/>
                </a:cubicBezTo>
                <a:cubicBezTo>
                  <a:pt x="424" y="317"/>
                  <a:pt x="413" y="310"/>
                  <a:pt x="403" y="301"/>
                </a:cubicBezTo>
                <a:cubicBezTo>
                  <a:pt x="392" y="292"/>
                  <a:pt x="384" y="282"/>
                  <a:pt x="378" y="271"/>
                </a:cubicBezTo>
                <a:close/>
                <a:moveTo>
                  <a:pt x="0" y="705"/>
                </a:moveTo>
                <a:cubicBezTo>
                  <a:pt x="23" y="672"/>
                  <a:pt x="52" y="641"/>
                  <a:pt x="86" y="613"/>
                </a:cubicBezTo>
                <a:cubicBezTo>
                  <a:pt x="124" y="583"/>
                  <a:pt x="166" y="559"/>
                  <a:pt x="210" y="540"/>
                </a:cubicBezTo>
                <a:cubicBezTo>
                  <a:pt x="237" y="576"/>
                  <a:pt x="275" y="610"/>
                  <a:pt x="330" y="641"/>
                </a:cubicBezTo>
                <a:cubicBezTo>
                  <a:pt x="380" y="612"/>
                  <a:pt x="421" y="578"/>
                  <a:pt x="450" y="539"/>
                </a:cubicBezTo>
                <a:cubicBezTo>
                  <a:pt x="493" y="558"/>
                  <a:pt x="534" y="581"/>
                  <a:pt x="571" y="610"/>
                </a:cubicBezTo>
                <a:cubicBezTo>
                  <a:pt x="607" y="639"/>
                  <a:pt x="637" y="671"/>
                  <a:pt x="661" y="705"/>
                </a:cubicBezTo>
                <a:cubicBezTo>
                  <a:pt x="596" y="821"/>
                  <a:pt x="473" y="899"/>
                  <a:pt x="331" y="899"/>
                </a:cubicBezTo>
                <a:cubicBezTo>
                  <a:pt x="188" y="899"/>
                  <a:pt x="65" y="821"/>
                  <a:pt x="0" y="705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6447" y="2315287"/>
            <a:ext cx="387506" cy="510996"/>
          </a:xfrm>
          <a:custGeom>
            <a:avLst/>
            <a:gdLst>
              <a:gd name="T0" fmla="*/ 618 w 742"/>
              <a:gd name="T1" fmla="*/ 231 h 975"/>
              <a:gd name="T2" fmla="*/ 617 w 742"/>
              <a:gd name="T3" fmla="*/ 251 h 975"/>
              <a:gd name="T4" fmla="*/ 620 w 742"/>
              <a:gd name="T5" fmla="*/ 272 h 975"/>
              <a:gd name="T6" fmla="*/ 584 w 742"/>
              <a:gd name="T7" fmla="*/ 355 h 975"/>
              <a:gd name="T8" fmla="*/ 597 w 742"/>
              <a:gd name="T9" fmla="*/ 263 h 975"/>
              <a:gd name="T10" fmla="*/ 595 w 742"/>
              <a:gd name="T11" fmla="*/ 240 h 975"/>
              <a:gd name="T12" fmla="*/ 600 w 742"/>
              <a:gd name="T13" fmla="*/ 226 h 975"/>
              <a:gd name="T14" fmla="*/ 606 w 742"/>
              <a:gd name="T15" fmla="*/ 93 h 975"/>
              <a:gd name="T16" fmla="*/ 614 w 742"/>
              <a:gd name="T17" fmla="*/ 114 h 975"/>
              <a:gd name="T18" fmla="*/ 678 w 742"/>
              <a:gd name="T19" fmla="*/ 167 h 975"/>
              <a:gd name="T20" fmla="*/ 614 w 742"/>
              <a:gd name="T21" fmla="*/ 226 h 975"/>
              <a:gd name="T22" fmla="*/ 424 w 742"/>
              <a:gd name="T23" fmla="*/ 4 h 975"/>
              <a:gd name="T24" fmla="*/ 593 w 742"/>
              <a:gd name="T25" fmla="*/ 101 h 975"/>
              <a:gd name="T26" fmla="*/ 515 w 742"/>
              <a:gd name="T27" fmla="*/ 185 h 975"/>
              <a:gd name="T28" fmla="*/ 217 w 742"/>
              <a:gd name="T29" fmla="*/ 234 h 975"/>
              <a:gd name="T30" fmla="*/ 308 w 742"/>
              <a:gd name="T31" fmla="*/ 98 h 975"/>
              <a:gd name="T32" fmla="*/ 487 w 742"/>
              <a:gd name="T33" fmla="*/ 116 h 975"/>
              <a:gd name="T34" fmla="*/ 302 w 742"/>
              <a:gd name="T35" fmla="*/ 90 h 975"/>
              <a:gd name="T36" fmla="*/ 57 w 742"/>
              <a:gd name="T37" fmla="*/ 64 h 975"/>
              <a:gd name="T38" fmla="*/ 265 w 742"/>
              <a:gd name="T39" fmla="*/ 296 h 975"/>
              <a:gd name="T40" fmla="*/ 455 w 742"/>
              <a:gd name="T41" fmla="*/ 259 h 975"/>
              <a:gd name="T42" fmla="*/ 474 w 742"/>
              <a:gd name="T43" fmla="*/ 271 h 975"/>
              <a:gd name="T44" fmla="*/ 479 w 742"/>
              <a:gd name="T45" fmla="*/ 314 h 975"/>
              <a:gd name="T46" fmla="*/ 491 w 742"/>
              <a:gd name="T47" fmla="*/ 312 h 975"/>
              <a:gd name="T48" fmla="*/ 517 w 742"/>
              <a:gd name="T49" fmla="*/ 357 h 975"/>
              <a:gd name="T50" fmla="*/ 487 w 742"/>
              <a:gd name="T51" fmla="*/ 418 h 975"/>
              <a:gd name="T52" fmla="*/ 333 w 742"/>
              <a:gd name="T53" fmla="*/ 522 h 975"/>
              <a:gd name="T54" fmla="*/ 251 w 742"/>
              <a:gd name="T55" fmla="*/ 414 h 975"/>
              <a:gd name="T56" fmla="*/ 239 w 742"/>
              <a:gd name="T57" fmla="*/ 300 h 975"/>
              <a:gd name="T58" fmla="*/ 263 w 742"/>
              <a:gd name="T59" fmla="*/ 321 h 975"/>
              <a:gd name="T60" fmla="*/ 527 w 742"/>
              <a:gd name="T61" fmla="*/ 248 h 975"/>
              <a:gd name="T62" fmla="*/ 540 w 742"/>
              <a:gd name="T63" fmla="*/ 360 h 975"/>
              <a:gd name="T64" fmla="*/ 422 w 742"/>
              <a:gd name="T65" fmla="*/ 542 h 975"/>
              <a:gd name="T66" fmla="*/ 235 w 742"/>
              <a:gd name="T67" fmla="*/ 435 h 975"/>
              <a:gd name="T68" fmla="*/ 214 w 742"/>
              <a:gd name="T69" fmla="*/ 288 h 975"/>
              <a:gd name="T70" fmla="*/ 527 w 742"/>
              <a:gd name="T71" fmla="*/ 248 h 975"/>
              <a:gd name="T72" fmla="*/ 39 w 742"/>
              <a:gd name="T73" fmla="*/ 665 h 975"/>
              <a:gd name="T74" fmla="*/ 338 w 742"/>
              <a:gd name="T75" fmla="*/ 719 h 975"/>
              <a:gd name="T76" fmla="*/ 320 w 742"/>
              <a:gd name="T77" fmla="*/ 595 h 975"/>
              <a:gd name="T78" fmla="*/ 424 w 742"/>
              <a:gd name="T79" fmla="*/ 576 h 975"/>
              <a:gd name="T80" fmla="*/ 396 w 742"/>
              <a:gd name="T81" fmla="*/ 644 h 975"/>
              <a:gd name="T82" fmla="*/ 492 w 742"/>
              <a:gd name="T83" fmla="*/ 553 h 975"/>
              <a:gd name="T84" fmla="*/ 742 w 742"/>
              <a:gd name="T85" fmla="*/ 730 h 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42" h="975">
                <a:moveTo>
                  <a:pt x="614" y="226"/>
                </a:moveTo>
                <a:cubicBezTo>
                  <a:pt x="617" y="226"/>
                  <a:pt x="618" y="228"/>
                  <a:pt x="618" y="231"/>
                </a:cubicBezTo>
                <a:lnTo>
                  <a:pt x="619" y="241"/>
                </a:lnTo>
                <a:cubicBezTo>
                  <a:pt x="619" y="247"/>
                  <a:pt x="616" y="247"/>
                  <a:pt x="617" y="251"/>
                </a:cubicBezTo>
                <a:lnTo>
                  <a:pt x="617" y="263"/>
                </a:lnTo>
                <a:cubicBezTo>
                  <a:pt x="617" y="267"/>
                  <a:pt x="620" y="268"/>
                  <a:pt x="620" y="272"/>
                </a:cubicBezTo>
                <a:lnTo>
                  <a:pt x="630" y="355"/>
                </a:lnTo>
                <a:cubicBezTo>
                  <a:pt x="625" y="365"/>
                  <a:pt x="589" y="365"/>
                  <a:pt x="584" y="355"/>
                </a:cubicBezTo>
                <a:lnTo>
                  <a:pt x="594" y="272"/>
                </a:lnTo>
                <a:cubicBezTo>
                  <a:pt x="594" y="268"/>
                  <a:pt x="596" y="266"/>
                  <a:pt x="597" y="263"/>
                </a:cubicBezTo>
                <a:lnTo>
                  <a:pt x="597" y="251"/>
                </a:lnTo>
                <a:cubicBezTo>
                  <a:pt x="597" y="247"/>
                  <a:pt x="595" y="246"/>
                  <a:pt x="595" y="240"/>
                </a:cubicBezTo>
                <a:lnTo>
                  <a:pt x="596" y="231"/>
                </a:lnTo>
                <a:cubicBezTo>
                  <a:pt x="596" y="228"/>
                  <a:pt x="597" y="226"/>
                  <a:pt x="600" y="226"/>
                </a:cubicBezTo>
                <a:lnTo>
                  <a:pt x="600" y="93"/>
                </a:lnTo>
                <a:lnTo>
                  <a:pt x="606" y="93"/>
                </a:lnTo>
                <a:cubicBezTo>
                  <a:pt x="610" y="93"/>
                  <a:pt x="614" y="96"/>
                  <a:pt x="614" y="100"/>
                </a:cubicBezTo>
                <a:lnTo>
                  <a:pt x="614" y="114"/>
                </a:lnTo>
                <a:lnTo>
                  <a:pt x="680" y="157"/>
                </a:lnTo>
                <a:cubicBezTo>
                  <a:pt x="685" y="160"/>
                  <a:pt x="684" y="166"/>
                  <a:pt x="678" y="167"/>
                </a:cubicBezTo>
                <a:lnTo>
                  <a:pt x="614" y="174"/>
                </a:lnTo>
                <a:lnTo>
                  <a:pt x="614" y="226"/>
                </a:lnTo>
                <a:close/>
                <a:moveTo>
                  <a:pt x="60" y="54"/>
                </a:moveTo>
                <a:lnTo>
                  <a:pt x="424" y="4"/>
                </a:lnTo>
                <a:cubicBezTo>
                  <a:pt x="439" y="2"/>
                  <a:pt x="444" y="0"/>
                  <a:pt x="459" y="10"/>
                </a:cubicBezTo>
                <a:lnTo>
                  <a:pt x="593" y="101"/>
                </a:lnTo>
                <a:lnTo>
                  <a:pt x="593" y="177"/>
                </a:lnTo>
                <a:lnTo>
                  <a:pt x="515" y="185"/>
                </a:lnTo>
                <a:lnTo>
                  <a:pt x="526" y="234"/>
                </a:lnTo>
                <a:cubicBezTo>
                  <a:pt x="424" y="210"/>
                  <a:pt x="319" y="210"/>
                  <a:pt x="217" y="234"/>
                </a:cubicBezTo>
                <a:lnTo>
                  <a:pt x="237" y="144"/>
                </a:lnTo>
                <a:cubicBezTo>
                  <a:pt x="245" y="112"/>
                  <a:pt x="275" y="103"/>
                  <a:pt x="308" y="98"/>
                </a:cubicBezTo>
                <a:cubicBezTo>
                  <a:pt x="350" y="93"/>
                  <a:pt x="393" y="93"/>
                  <a:pt x="435" y="98"/>
                </a:cubicBezTo>
                <a:cubicBezTo>
                  <a:pt x="455" y="101"/>
                  <a:pt x="474" y="106"/>
                  <a:pt x="487" y="116"/>
                </a:cubicBezTo>
                <a:cubicBezTo>
                  <a:pt x="471" y="99"/>
                  <a:pt x="455" y="94"/>
                  <a:pt x="426" y="91"/>
                </a:cubicBezTo>
                <a:cubicBezTo>
                  <a:pt x="382" y="85"/>
                  <a:pt x="347" y="84"/>
                  <a:pt x="302" y="90"/>
                </a:cubicBezTo>
                <a:cubicBezTo>
                  <a:pt x="236" y="98"/>
                  <a:pt x="228" y="123"/>
                  <a:pt x="217" y="168"/>
                </a:cubicBezTo>
                <a:lnTo>
                  <a:pt x="57" y="64"/>
                </a:lnTo>
                <a:cubicBezTo>
                  <a:pt x="51" y="60"/>
                  <a:pt x="52" y="55"/>
                  <a:pt x="60" y="54"/>
                </a:cubicBezTo>
                <a:close/>
                <a:moveTo>
                  <a:pt x="265" y="296"/>
                </a:moveTo>
                <a:cubicBezTo>
                  <a:pt x="265" y="284"/>
                  <a:pt x="269" y="284"/>
                  <a:pt x="279" y="287"/>
                </a:cubicBezTo>
                <a:cubicBezTo>
                  <a:pt x="306" y="294"/>
                  <a:pt x="427" y="272"/>
                  <a:pt x="455" y="259"/>
                </a:cubicBezTo>
                <a:cubicBezTo>
                  <a:pt x="460" y="257"/>
                  <a:pt x="465" y="255"/>
                  <a:pt x="469" y="261"/>
                </a:cubicBezTo>
                <a:cubicBezTo>
                  <a:pt x="472" y="263"/>
                  <a:pt x="473" y="267"/>
                  <a:pt x="474" y="271"/>
                </a:cubicBezTo>
                <a:cubicBezTo>
                  <a:pt x="477" y="282"/>
                  <a:pt x="477" y="297"/>
                  <a:pt x="478" y="308"/>
                </a:cubicBezTo>
                <a:cubicBezTo>
                  <a:pt x="478" y="310"/>
                  <a:pt x="479" y="313"/>
                  <a:pt x="479" y="314"/>
                </a:cubicBezTo>
                <a:cubicBezTo>
                  <a:pt x="480" y="322"/>
                  <a:pt x="482" y="323"/>
                  <a:pt x="485" y="321"/>
                </a:cubicBezTo>
                <a:cubicBezTo>
                  <a:pt x="488" y="319"/>
                  <a:pt x="489" y="316"/>
                  <a:pt x="491" y="312"/>
                </a:cubicBezTo>
                <a:cubicBezTo>
                  <a:pt x="495" y="304"/>
                  <a:pt x="499" y="300"/>
                  <a:pt x="504" y="300"/>
                </a:cubicBezTo>
                <a:cubicBezTo>
                  <a:pt x="514" y="300"/>
                  <a:pt x="520" y="325"/>
                  <a:pt x="517" y="357"/>
                </a:cubicBezTo>
                <a:cubicBezTo>
                  <a:pt x="513" y="389"/>
                  <a:pt x="502" y="414"/>
                  <a:pt x="492" y="414"/>
                </a:cubicBezTo>
                <a:cubicBezTo>
                  <a:pt x="489" y="414"/>
                  <a:pt x="488" y="415"/>
                  <a:pt x="487" y="418"/>
                </a:cubicBezTo>
                <a:cubicBezTo>
                  <a:pt x="478" y="463"/>
                  <a:pt x="448" y="501"/>
                  <a:pt x="413" y="521"/>
                </a:cubicBezTo>
                <a:cubicBezTo>
                  <a:pt x="383" y="538"/>
                  <a:pt x="365" y="538"/>
                  <a:pt x="333" y="522"/>
                </a:cubicBezTo>
                <a:cubicBezTo>
                  <a:pt x="296" y="504"/>
                  <a:pt x="265" y="464"/>
                  <a:pt x="256" y="418"/>
                </a:cubicBezTo>
                <a:cubicBezTo>
                  <a:pt x="255" y="415"/>
                  <a:pt x="254" y="414"/>
                  <a:pt x="251" y="414"/>
                </a:cubicBezTo>
                <a:cubicBezTo>
                  <a:pt x="241" y="414"/>
                  <a:pt x="230" y="389"/>
                  <a:pt x="226" y="357"/>
                </a:cubicBezTo>
                <a:cubicBezTo>
                  <a:pt x="223" y="325"/>
                  <a:pt x="229" y="300"/>
                  <a:pt x="239" y="300"/>
                </a:cubicBezTo>
                <a:cubicBezTo>
                  <a:pt x="244" y="300"/>
                  <a:pt x="249" y="306"/>
                  <a:pt x="254" y="316"/>
                </a:cubicBezTo>
                <a:cubicBezTo>
                  <a:pt x="256" y="320"/>
                  <a:pt x="261" y="326"/>
                  <a:pt x="263" y="321"/>
                </a:cubicBezTo>
                <a:cubicBezTo>
                  <a:pt x="265" y="318"/>
                  <a:pt x="265" y="300"/>
                  <a:pt x="265" y="296"/>
                </a:cubicBezTo>
                <a:close/>
                <a:moveTo>
                  <a:pt x="527" y="248"/>
                </a:moveTo>
                <a:cubicBezTo>
                  <a:pt x="529" y="261"/>
                  <a:pt x="529" y="275"/>
                  <a:pt x="529" y="288"/>
                </a:cubicBezTo>
                <a:cubicBezTo>
                  <a:pt x="542" y="306"/>
                  <a:pt x="542" y="340"/>
                  <a:pt x="540" y="360"/>
                </a:cubicBezTo>
                <a:cubicBezTo>
                  <a:pt x="538" y="382"/>
                  <a:pt x="530" y="422"/>
                  <a:pt x="508" y="435"/>
                </a:cubicBezTo>
                <a:cubicBezTo>
                  <a:pt x="498" y="478"/>
                  <a:pt x="463" y="518"/>
                  <a:pt x="422" y="542"/>
                </a:cubicBezTo>
                <a:cubicBezTo>
                  <a:pt x="391" y="561"/>
                  <a:pt x="356" y="563"/>
                  <a:pt x="323" y="544"/>
                </a:cubicBezTo>
                <a:cubicBezTo>
                  <a:pt x="281" y="521"/>
                  <a:pt x="246" y="479"/>
                  <a:pt x="235" y="435"/>
                </a:cubicBezTo>
                <a:cubicBezTo>
                  <a:pt x="213" y="422"/>
                  <a:pt x="205" y="382"/>
                  <a:pt x="203" y="360"/>
                </a:cubicBezTo>
                <a:cubicBezTo>
                  <a:pt x="201" y="340"/>
                  <a:pt x="201" y="306"/>
                  <a:pt x="214" y="288"/>
                </a:cubicBezTo>
                <a:cubicBezTo>
                  <a:pt x="214" y="275"/>
                  <a:pt x="214" y="262"/>
                  <a:pt x="215" y="248"/>
                </a:cubicBezTo>
                <a:cubicBezTo>
                  <a:pt x="318" y="224"/>
                  <a:pt x="424" y="224"/>
                  <a:pt x="527" y="248"/>
                </a:cubicBezTo>
                <a:close/>
                <a:moveTo>
                  <a:pt x="0" y="730"/>
                </a:moveTo>
                <a:cubicBezTo>
                  <a:pt x="10" y="707"/>
                  <a:pt x="23" y="686"/>
                  <a:pt x="39" y="665"/>
                </a:cubicBezTo>
                <a:cubicBezTo>
                  <a:pt x="112" y="573"/>
                  <a:pt x="186" y="603"/>
                  <a:pt x="252" y="554"/>
                </a:cubicBezTo>
                <a:cubicBezTo>
                  <a:pt x="276" y="615"/>
                  <a:pt x="294" y="664"/>
                  <a:pt x="338" y="719"/>
                </a:cubicBezTo>
                <a:lnTo>
                  <a:pt x="347" y="644"/>
                </a:lnTo>
                <a:lnTo>
                  <a:pt x="320" y="595"/>
                </a:lnTo>
                <a:cubicBezTo>
                  <a:pt x="317" y="590"/>
                  <a:pt x="316" y="581"/>
                  <a:pt x="319" y="576"/>
                </a:cubicBezTo>
                <a:cubicBezTo>
                  <a:pt x="346" y="589"/>
                  <a:pt x="397" y="589"/>
                  <a:pt x="424" y="576"/>
                </a:cubicBezTo>
                <a:cubicBezTo>
                  <a:pt x="426" y="582"/>
                  <a:pt x="426" y="589"/>
                  <a:pt x="424" y="594"/>
                </a:cubicBezTo>
                <a:lnTo>
                  <a:pt x="396" y="644"/>
                </a:lnTo>
                <a:lnTo>
                  <a:pt x="405" y="719"/>
                </a:lnTo>
                <a:cubicBezTo>
                  <a:pt x="449" y="664"/>
                  <a:pt x="467" y="615"/>
                  <a:pt x="492" y="553"/>
                </a:cubicBezTo>
                <a:cubicBezTo>
                  <a:pt x="554" y="598"/>
                  <a:pt x="632" y="574"/>
                  <a:pt x="704" y="665"/>
                </a:cubicBezTo>
                <a:cubicBezTo>
                  <a:pt x="720" y="686"/>
                  <a:pt x="733" y="707"/>
                  <a:pt x="742" y="730"/>
                </a:cubicBezTo>
                <a:cubicBezTo>
                  <a:pt x="524" y="971"/>
                  <a:pt x="219" y="975"/>
                  <a:pt x="0" y="73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6920" y="2336089"/>
            <a:ext cx="498655" cy="424661"/>
          </a:xfrm>
          <a:custGeom>
            <a:avLst/>
            <a:gdLst>
              <a:gd name="T0" fmla="*/ 400 w 844"/>
              <a:gd name="T1" fmla="*/ 140 h 717"/>
              <a:gd name="T2" fmla="*/ 74 w 844"/>
              <a:gd name="T3" fmla="*/ 0 h 717"/>
              <a:gd name="T4" fmla="*/ 74 w 844"/>
              <a:gd name="T5" fmla="*/ 72 h 717"/>
              <a:gd name="T6" fmla="*/ 400 w 844"/>
              <a:gd name="T7" fmla="*/ 140 h 717"/>
              <a:gd name="T8" fmla="*/ 765 w 844"/>
              <a:gd name="T9" fmla="*/ 0 h 717"/>
              <a:gd name="T10" fmla="*/ 439 w 844"/>
              <a:gd name="T11" fmla="*/ 140 h 717"/>
              <a:gd name="T12" fmla="*/ 439 w 844"/>
              <a:gd name="T13" fmla="*/ 140 h 717"/>
              <a:gd name="T14" fmla="*/ 765 w 844"/>
              <a:gd name="T15" fmla="*/ 72 h 717"/>
              <a:gd name="T16" fmla="*/ 765 w 844"/>
              <a:gd name="T17" fmla="*/ 0 h 717"/>
              <a:gd name="T18" fmla="*/ 0 w 844"/>
              <a:gd name="T19" fmla="*/ 632 h 717"/>
              <a:gd name="T20" fmla="*/ 405 w 844"/>
              <a:gd name="T21" fmla="*/ 717 h 717"/>
              <a:gd name="T22" fmla="*/ 405 w 844"/>
              <a:gd name="T23" fmla="*/ 162 h 717"/>
              <a:gd name="T24" fmla="*/ 0 w 844"/>
              <a:gd name="T25" fmla="*/ 77 h 717"/>
              <a:gd name="T26" fmla="*/ 0 w 844"/>
              <a:gd name="T27" fmla="*/ 632 h 717"/>
              <a:gd name="T28" fmla="*/ 439 w 844"/>
              <a:gd name="T29" fmla="*/ 162 h 717"/>
              <a:gd name="T30" fmla="*/ 439 w 844"/>
              <a:gd name="T31" fmla="*/ 717 h 717"/>
              <a:gd name="T32" fmla="*/ 844 w 844"/>
              <a:gd name="T33" fmla="*/ 632 h 717"/>
              <a:gd name="T34" fmla="*/ 844 w 844"/>
              <a:gd name="T35" fmla="*/ 77 h 717"/>
              <a:gd name="T36" fmla="*/ 439 w 844"/>
              <a:gd name="T37" fmla="*/ 162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44" h="717">
                <a:moveTo>
                  <a:pt x="400" y="140"/>
                </a:moveTo>
                <a:lnTo>
                  <a:pt x="74" y="0"/>
                </a:lnTo>
                <a:lnTo>
                  <a:pt x="74" y="72"/>
                </a:lnTo>
                <a:lnTo>
                  <a:pt x="400" y="140"/>
                </a:lnTo>
                <a:close/>
                <a:moveTo>
                  <a:pt x="765" y="0"/>
                </a:moveTo>
                <a:lnTo>
                  <a:pt x="439" y="140"/>
                </a:lnTo>
                <a:lnTo>
                  <a:pt x="765" y="72"/>
                </a:lnTo>
                <a:lnTo>
                  <a:pt x="765" y="0"/>
                </a:lnTo>
                <a:close/>
                <a:moveTo>
                  <a:pt x="0" y="632"/>
                </a:moveTo>
                <a:lnTo>
                  <a:pt x="405" y="717"/>
                </a:lnTo>
                <a:lnTo>
                  <a:pt x="405" y="162"/>
                </a:lnTo>
                <a:lnTo>
                  <a:pt x="0" y="77"/>
                </a:lnTo>
                <a:lnTo>
                  <a:pt x="0" y="632"/>
                </a:lnTo>
                <a:close/>
                <a:moveTo>
                  <a:pt x="439" y="162"/>
                </a:moveTo>
                <a:lnTo>
                  <a:pt x="439" y="717"/>
                </a:lnTo>
                <a:lnTo>
                  <a:pt x="844" y="632"/>
                </a:lnTo>
                <a:lnTo>
                  <a:pt x="844" y="77"/>
                </a:lnTo>
                <a:lnTo>
                  <a:pt x="439" y="162"/>
                </a:ln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7931" y="2263144"/>
            <a:ext cx="489004" cy="530826"/>
          </a:xfrm>
          <a:custGeom>
            <a:avLst/>
            <a:gdLst>
              <a:gd name="T0" fmla="*/ 448 w 1053"/>
              <a:gd name="T1" fmla="*/ 1024 h 1145"/>
              <a:gd name="T2" fmla="*/ 432 w 1053"/>
              <a:gd name="T3" fmla="*/ 1076 h 1145"/>
              <a:gd name="T4" fmla="*/ 447 w 1053"/>
              <a:gd name="T5" fmla="*/ 1101 h 1145"/>
              <a:gd name="T6" fmla="*/ 462 w 1053"/>
              <a:gd name="T7" fmla="*/ 1108 h 1145"/>
              <a:gd name="T8" fmla="*/ 492 w 1053"/>
              <a:gd name="T9" fmla="*/ 1138 h 1145"/>
              <a:gd name="T10" fmla="*/ 523 w 1053"/>
              <a:gd name="T11" fmla="*/ 1145 h 1145"/>
              <a:gd name="T12" fmla="*/ 556 w 1053"/>
              <a:gd name="T13" fmla="*/ 1140 h 1145"/>
              <a:gd name="T14" fmla="*/ 590 w 1053"/>
              <a:gd name="T15" fmla="*/ 1109 h 1145"/>
              <a:gd name="T16" fmla="*/ 597 w 1053"/>
              <a:gd name="T17" fmla="*/ 1107 h 1145"/>
              <a:gd name="T18" fmla="*/ 619 w 1053"/>
              <a:gd name="T19" fmla="*/ 1086 h 1145"/>
              <a:gd name="T20" fmla="*/ 622 w 1053"/>
              <a:gd name="T21" fmla="*/ 1040 h 1145"/>
              <a:gd name="T22" fmla="*/ 527 w 1053"/>
              <a:gd name="T23" fmla="*/ 240 h 1145"/>
              <a:gd name="T24" fmla="*/ 303 w 1053"/>
              <a:gd name="T25" fmla="*/ 705 h 1145"/>
              <a:gd name="T26" fmla="*/ 428 w 1053"/>
              <a:gd name="T27" fmla="*/ 935 h 1145"/>
              <a:gd name="T28" fmla="*/ 437 w 1053"/>
              <a:gd name="T29" fmla="*/ 996 h 1145"/>
              <a:gd name="T30" fmla="*/ 648 w 1053"/>
              <a:gd name="T31" fmla="*/ 964 h 1145"/>
              <a:gd name="T32" fmla="*/ 724 w 1053"/>
              <a:gd name="T33" fmla="*/ 739 h 1145"/>
              <a:gd name="T34" fmla="*/ 807 w 1053"/>
              <a:gd name="T35" fmla="*/ 532 h 1145"/>
              <a:gd name="T36" fmla="*/ 527 w 1053"/>
              <a:gd name="T37" fmla="*/ 240 h 1145"/>
              <a:gd name="T38" fmla="*/ 912 w 1053"/>
              <a:gd name="T39" fmla="*/ 699 h 1145"/>
              <a:gd name="T40" fmla="*/ 868 w 1053"/>
              <a:gd name="T41" fmla="*/ 775 h 1145"/>
              <a:gd name="T42" fmla="*/ 982 w 1053"/>
              <a:gd name="T43" fmla="*/ 790 h 1145"/>
              <a:gd name="T44" fmla="*/ 338 w 1053"/>
              <a:gd name="T45" fmla="*/ 200 h 1145"/>
              <a:gd name="T46" fmla="*/ 323 w 1053"/>
              <a:gd name="T47" fmla="*/ 87 h 1145"/>
              <a:gd name="T48" fmla="*/ 247 w 1053"/>
              <a:gd name="T49" fmla="*/ 130 h 1145"/>
              <a:gd name="T50" fmla="*/ 338 w 1053"/>
              <a:gd name="T51" fmla="*/ 200 h 1145"/>
              <a:gd name="T52" fmla="*/ 730 w 1053"/>
              <a:gd name="T53" fmla="*/ 87 h 1145"/>
              <a:gd name="T54" fmla="*/ 715 w 1053"/>
              <a:gd name="T55" fmla="*/ 200 h 1145"/>
              <a:gd name="T56" fmla="*/ 806 w 1053"/>
              <a:gd name="T57" fmla="*/ 130 h 1145"/>
              <a:gd name="T58" fmla="*/ 1009 w 1053"/>
              <a:gd name="T59" fmla="*/ 483 h 1145"/>
              <a:gd name="T60" fmla="*/ 903 w 1053"/>
              <a:gd name="T61" fmla="*/ 526 h 1145"/>
              <a:gd name="T62" fmla="*/ 1009 w 1053"/>
              <a:gd name="T63" fmla="*/ 570 h 1145"/>
              <a:gd name="T64" fmla="*/ 1009 w 1053"/>
              <a:gd name="T65" fmla="*/ 483 h 1145"/>
              <a:gd name="T66" fmla="*/ 570 w 1053"/>
              <a:gd name="T67" fmla="*/ 106 h 1145"/>
              <a:gd name="T68" fmla="*/ 526 w 1053"/>
              <a:gd name="T69" fmla="*/ 0 h 1145"/>
              <a:gd name="T70" fmla="*/ 483 w 1053"/>
              <a:gd name="T71" fmla="*/ 106 h 1145"/>
              <a:gd name="T72" fmla="*/ 184 w 1053"/>
              <a:gd name="T73" fmla="*/ 278 h 1145"/>
              <a:gd name="T74" fmla="*/ 70 w 1053"/>
              <a:gd name="T75" fmla="*/ 263 h 1145"/>
              <a:gd name="T76" fmla="*/ 140 w 1053"/>
              <a:gd name="T77" fmla="*/ 354 h 1145"/>
              <a:gd name="T78" fmla="*/ 184 w 1053"/>
              <a:gd name="T79" fmla="*/ 278 h 1145"/>
              <a:gd name="T80" fmla="*/ 966 w 1053"/>
              <a:gd name="T81" fmla="*/ 323 h 1145"/>
              <a:gd name="T82" fmla="*/ 923 w 1053"/>
              <a:gd name="T83" fmla="*/ 247 h 1145"/>
              <a:gd name="T84" fmla="*/ 852 w 1053"/>
              <a:gd name="T85" fmla="*/ 338 h 1145"/>
              <a:gd name="T86" fmla="*/ 140 w 1053"/>
              <a:gd name="T87" fmla="*/ 699 h 1145"/>
              <a:gd name="T88" fmla="*/ 70 w 1053"/>
              <a:gd name="T89" fmla="*/ 790 h 1145"/>
              <a:gd name="T90" fmla="*/ 184 w 1053"/>
              <a:gd name="T91" fmla="*/ 775 h 1145"/>
              <a:gd name="T92" fmla="*/ 140 w 1053"/>
              <a:gd name="T93" fmla="*/ 699 h 1145"/>
              <a:gd name="T94" fmla="*/ 106 w 1053"/>
              <a:gd name="T95" fmla="*/ 483 h 1145"/>
              <a:gd name="T96" fmla="*/ 0 w 1053"/>
              <a:gd name="T97" fmla="*/ 526 h 1145"/>
              <a:gd name="T98" fmla="*/ 106 w 1053"/>
              <a:gd name="T99" fmla="*/ 570 h 1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53" h="1145">
                <a:moveTo>
                  <a:pt x="606" y="1024"/>
                </a:moveTo>
                <a:lnTo>
                  <a:pt x="448" y="1024"/>
                </a:lnTo>
                <a:cubicBezTo>
                  <a:pt x="439" y="1024"/>
                  <a:pt x="432" y="1031"/>
                  <a:pt x="432" y="1040"/>
                </a:cubicBezTo>
                <a:lnTo>
                  <a:pt x="432" y="1076"/>
                </a:lnTo>
                <a:cubicBezTo>
                  <a:pt x="432" y="1079"/>
                  <a:pt x="433" y="1083"/>
                  <a:pt x="435" y="1086"/>
                </a:cubicBezTo>
                <a:lnTo>
                  <a:pt x="447" y="1101"/>
                </a:lnTo>
                <a:cubicBezTo>
                  <a:pt x="449" y="1103"/>
                  <a:pt x="452" y="1105"/>
                  <a:pt x="455" y="1106"/>
                </a:cubicBezTo>
                <a:cubicBezTo>
                  <a:pt x="457" y="1107"/>
                  <a:pt x="459" y="1107"/>
                  <a:pt x="462" y="1108"/>
                </a:cubicBezTo>
                <a:cubicBezTo>
                  <a:pt x="463" y="1108"/>
                  <a:pt x="464" y="1108"/>
                  <a:pt x="465" y="1109"/>
                </a:cubicBezTo>
                <a:lnTo>
                  <a:pt x="492" y="1138"/>
                </a:lnTo>
                <a:cubicBezTo>
                  <a:pt x="494" y="1139"/>
                  <a:pt x="496" y="1141"/>
                  <a:pt x="498" y="1142"/>
                </a:cubicBezTo>
                <a:cubicBezTo>
                  <a:pt x="504" y="1144"/>
                  <a:pt x="513" y="1145"/>
                  <a:pt x="523" y="1145"/>
                </a:cubicBezTo>
                <a:lnTo>
                  <a:pt x="525" y="1145"/>
                </a:lnTo>
                <a:cubicBezTo>
                  <a:pt x="542" y="1145"/>
                  <a:pt x="551" y="1142"/>
                  <a:pt x="556" y="1140"/>
                </a:cubicBezTo>
                <a:cubicBezTo>
                  <a:pt x="558" y="1139"/>
                  <a:pt x="560" y="1138"/>
                  <a:pt x="561" y="1137"/>
                </a:cubicBezTo>
                <a:cubicBezTo>
                  <a:pt x="561" y="1137"/>
                  <a:pt x="589" y="1109"/>
                  <a:pt x="590" y="1109"/>
                </a:cubicBezTo>
                <a:cubicBezTo>
                  <a:pt x="591" y="1108"/>
                  <a:pt x="592" y="1108"/>
                  <a:pt x="593" y="1108"/>
                </a:cubicBezTo>
                <a:cubicBezTo>
                  <a:pt x="595" y="1108"/>
                  <a:pt x="596" y="1108"/>
                  <a:pt x="597" y="1107"/>
                </a:cubicBezTo>
                <a:cubicBezTo>
                  <a:pt x="602" y="1107"/>
                  <a:pt x="606" y="1105"/>
                  <a:pt x="609" y="1101"/>
                </a:cubicBezTo>
                <a:lnTo>
                  <a:pt x="619" y="1086"/>
                </a:lnTo>
                <a:cubicBezTo>
                  <a:pt x="621" y="1083"/>
                  <a:pt x="622" y="1080"/>
                  <a:pt x="622" y="1077"/>
                </a:cubicBezTo>
                <a:lnTo>
                  <a:pt x="622" y="1040"/>
                </a:lnTo>
                <a:cubicBezTo>
                  <a:pt x="622" y="1031"/>
                  <a:pt x="615" y="1024"/>
                  <a:pt x="606" y="1024"/>
                </a:cubicBezTo>
                <a:close/>
                <a:moveTo>
                  <a:pt x="527" y="240"/>
                </a:moveTo>
                <a:cubicBezTo>
                  <a:pt x="373" y="240"/>
                  <a:pt x="248" y="370"/>
                  <a:pt x="247" y="531"/>
                </a:cubicBezTo>
                <a:cubicBezTo>
                  <a:pt x="247" y="594"/>
                  <a:pt x="266" y="654"/>
                  <a:pt x="303" y="705"/>
                </a:cubicBezTo>
                <a:cubicBezTo>
                  <a:pt x="304" y="707"/>
                  <a:pt x="322" y="730"/>
                  <a:pt x="331" y="740"/>
                </a:cubicBezTo>
                <a:cubicBezTo>
                  <a:pt x="396" y="820"/>
                  <a:pt x="428" y="884"/>
                  <a:pt x="428" y="935"/>
                </a:cubicBezTo>
                <a:cubicBezTo>
                  <a:pt x="415" y="939"/>
                  <a:pt x="406" y="950"/>
                  <a:pt x="406" y="964"/>
                </a:cubicBezTo>
                <a:cubicBezTo>
                  <a:pt x="406" y="982"/>
                  <a:pt x="420" y="996"/>
                  <a:pt x="437" y="996"/>
                </a:cubicBezTo>
                <a:lnTo>
                  <a:pt x="617" y="996"/>
                </a:lnTo>
                <a:cubicBezTo>
                  <a:pt x="634" y="996"/>
                  <a:pt x="648" y="982"/>
                  <a:pt x="648" y="964"/>
                </a:cubicBezTo>
                <a:cubicBezTo>
                  <a:pt x="648" y="954"/>
                  <a:pt x="643" y="944"/>
                  <a:pt x="635" y="939"/>
                </a:cubicBezTo>
                <a:cubicBezTo>
                  <a:pt x="634" y="881"/>
                  <a:pt x="663" y="815"/>
                  <a:pt x="724" y="739"/>
                </a:cubicBezTo>
                <a:cubicBezTo>
                  <a:pt x="733" y="729"/>
                  <a:pt x="750" y="707"/>
                  <a:pt x="751" y="706"/>
                </a:cubicBezTo>
                <a:cubicBezTo>
                  <a:pt x="787" y="655"/>
                  <a:pt x="807" y="595"/>
                  <a:pt x="807" y="532"/>
                </a:cubicBezTo>
                <a:cubicBezTo>
                  <a:pt x="807" y="454"/>
                  <a:pt x="778" y="381"/>
                  <a:pt x="726" y="326"/>
                </a:cubicBezTo>
                <a:cubicBezTo>
                  <a:pt x="673" y="271"/>
                  <a:pt x="603" y="240"/>
                  <a:pt x="527" y="240"/>
                </a:cubicBezTo>
                <a:close/>
                <a:moveTo>
                  <a:pt x="966" y="730"/>
                </a:moveTo>
                <a:lnTo>
                  <a:pt x="912" y="699"/>
                </a:lnTo>
                <a:cubicBezTo>
                  <a:pt x="891" y="687"/>
                  <a:pt x="864" y="694"/>
                  <a:pt x="852" y="715"/>
                </a:cubicBezTo>
                <a:cubicBezTo>
                  <a:pt x="840" y="736"/>
                  <a:pt x="847" y="762"/>
                  <a:pt x="868" y="775"/>
                </a:cubicBezTo>
                <a:lnTo>
                  <a:pt x="923" y="806"/>
                </a:lnTo>
                <a:cubicBezTo>
                  <a:pt x="943" y="818"/>
                  <a:pt x="970" y="811"/>
                  <a:pt x="982" y="790"/>
                </a:cubicBezTo>
                <a:cubicBezTo>
                  <a:pt x="994" y="769"/>
                  <a:pt x="987" y="742"/>
                  <a:pt x="966" y="730"/>
                </a:cubicBezTo>
                <a:close/>
                <a:moveTo>
                  <a:pt x="338" y="200"/>
                </a:moveTo>
                <a:cubicBezTo>
                  <a:pt x="359" y="188"/>
                  <a:pt x="366" y="162"/>
                  <a:pt x="354" y="141"/>
                </a:cubicBezTo>
                <a:lnTo>
                  <a:pt x="323" y="87"/>
                </a:lnTo>
                <a:cubicBezTo>
                  <a:pt x="311" y="66"/>
                  <a:pt x="284" y="58"/>
                  <a:pt x="263" y="71"/>
                </a:cubicBezTo>
                <a:cubicBezTo>
                  <a:pt x="242" y="83"/>
                  <a:pt x="235" y="109"/>
                  <a:pt x="247" y="130"/>
                </a:cubicBezTo>
                <a:lnTo>
                  <a:pt x="278" y="184"/>
                </a:lnTo>
                <a:cubicBezTo>
                  <a:pt x="290" y="205"/>
                  <a:pt x="317" y="213"/>
                  <a:pt x="338" y="200"/>
                </a:cubicBezTo>
                <a:close/>
                <a:moveTo>
                  <a:pt x="790" y="71"/>
                </a:moveTo>
                <a:cubicBezTo>
                  <a:pt x="769" y="58"/>
                  <a:pt x="742" y="66"/>
                  <a:pt x="730" y="87"/>
                </a:cubicBezTo>
                <a:lnTo>
                  <a:pt x="699" y="141"/>
                </a:lnTo>
                <a:cubicBezTo>
                  <a:pt x="686" y="162"/>
                  <a:pt x="694" y="188"/>
                  <a:pt x="715" y="200"/>
                </a:cubicBezTo>
                <a:cubicBezTo>
                  <a:pt x="735" y="213"/>
                  <a:pt x="762" y="205"/>
                  <a:pt x="774" y="184"/>
                </a:cubicBezTo>
                <a:lnTo>
                  <a:pt x="806" y="130"/>
                </a:lnTo>
                <a:cubicBezTo>
                  <a:pt x="818" y="109"/>
                  <a:pt x="811" y="83"/>
                  <a:pt x="790" y="71"/>
                </a:cubicBezTo>
                <a:close/>
                <a:moveTo>
                  <a:pt x="1009" y="483"/>
                </a:moveTo>
                <a:lnTo>
                  <a:pt x="947" y="483"/>
                </a:lnTo>
                <a:cubicBezTo>
                  <a:pt x="922" y="483"/>
                  <a:pt x="903" y="502"/>
                  <a:pt x="903" y="526"/>
                </a:cubicBezTo>
                <a:cubicBezTo>
                  <a:pt x="903" y="551"/>
                  <a:pt x="922" y="570"/>
                  <a:pt x="947" y="570"/>
                </a:cubicBezTo>
                <a:lnTo>
                  <a:pt x="1009" y="570"/>
                </a:lnTo>
                <a:cubicBezTo>
                  <a:pt x="1033" y="570"/>
                  <a:pt x="1053" y="551"/>
                  <a:pt x="1053" y="526"/>
                </a:cubicBezTo>
                <a:cubicBezTo>
                  <a:pt x="1053" y="502"/>
                  <a:pt x="1033" y="483"/>
                  <a:pt x="1009" y="483"/>
                </a:cubicBezTo>
                <a:close/>
                <a:moveTo>
                  <a:pt x="526" y="150"/>
                </a:moveTo>
                <a:cubicBezTo>
                  <a:pt x="550" y="150"/>
                  <a:pt x="570" y="130"/>
                  <a:pt x="570" y="106"/>
                </a:cubicBezTo>
                <a:lnTo>
                  <a:pt x="570" y="44"/>
                </a:lnTo>
                <a:cubicBezTo>
                  <a:pt x="570" y="20"/>
                  <a:pt x="550" y="0"/>
                  <a:pt x="526" y="0"/>
                </a:cubicBezTo>
                <a:cubicBezTo>
                  <a:pt x="502" y="0"/>
                  <a:pt x="483" y="20"/>
                  <a:pt x="483" y="44"/>
                </a:cubicBezTo>
                <a:lnTo>
                  <a:pt x="483" y="106"/>
                </a:lnTo>
                <a:cubicBezTo>
                  <a:pt x="483" y="130"/>
                  <a:pt x="502" y="150"/>
                  <a:pt x="526" y="150"/>
                </a:cubicBezTo>
                <a:close/>
                <a:moveTo>
                  <a:pt x="184" y="278"/>
                </a:moveTo>
                <a:lnTo>
                  <a:pt x="130" y="247"/>
                </a:lnTo>
                <a:cubicBezTo>
                  <a:pt x="109" y="235"/>
                  <a:pt x="82" y="242"/>
                  <a:pt x="70" y="263"/>
                </a:cubicBezTo>
                <a:cubicBezTo>
                  <a:pt x="58" y="284"/>
                  <a:pt x="65" y="311"/>
                  <a:pt x="86" y="323"/>
                </a:cubicBezTo>
                <a:lnTo>
                  <a:pt x="140" y="354"/>
                </a:lnTo>
                <a:cubicBezTo>
                  <a:pt x="161" y="366"/>
                  <a:pt x="188" y="359"/>
                  <a:pt x="200" y="338"/>
                </a:cubicBezTo>
                <a:cubicBezTo>
                  <a:pt x="212" y="317"/>
                  <a:pt x="205" y="291"/>
                  <a:pt x="184" y="278"/>
                </a:cubicBezTo>
                <a:close/>
                <a:moveTo>
                  <a:pt x="912" y="354"/>
                </a:moveTo>
                <a:lnTo>
                  <a:pt x="966" y="323"/>
                </a:lnTo>
                <a:cubicBezTo>
                  <a:pt x="987" y="311"/>
                  <a:pt x="994" y="284"/>
                  <a:pt x="982" y="263"/>
                </a:cubicBezTo>
                <a:cubicBezTo>
                  <a:pt x="970" y="242"/>
                  <a:pt x="943" y="235"/>
                  <a:pt x="923" y="247"/>
                </a:cubicBezTo>
                <a:lnTo>
                  <a:pt x="868" y="278"/>
                </a:lnTo>
                <a:cubicBezTo>
                  <a:pt x="847" y="291"/>
                  <a:pt x="840" y="317"/>
                  <a:pt x="852" y="338"/>
                </a:cubicBezTo>
                <a:cubicBezTo>
                  <a:pt x="864" y="359"/>
                  <a:pt x="891" y="366"/>
                  <a:pt x="912" y="354"/>
                </a:cubicBezTo>
                <a:close/>
                <a:moveTo>
                  <a:pt x="140" y="699"/>
                </a:moveTo>
                <a:lnTo>
                  <a:pt x="86" y="730"/>
                </a:lnTo>
                <a:cubicBezTo>
                  <a:pt x="65" y="742"/>
                  <a:pt x="58" y="769"/>
                  <a:pt x="70" y="790"/>
                </a:cubicBezTo>
                <a:cubicBezTo>
                  <a:pt x="82" y="811"/>
                  <a:pt x="109" y="818"/>
                  <a:pt x="130" y="806"/>
                </a:cubicBezTo>
                <a:lnTo>
                  <a:pt x="184" y="775"/>
                </a:lnTo>
                <a:cubicBezTo>
                  <a:pt x="205" y="762"/>
                  <a:pt x="212" y="736"/>
                  <a:pt x="200" y="715"/>
                </a:cubicBezTo>
                <a:cubicBezTo>
                  <a:pt x="188" y="694"/>
                  <a:pt x="161" y="687"/>
                  <a:pt x="140" y="699"/>
                </a:cubicBezTo>
                <a:close/>
                <a:moveTo>
                  <a:pt x="150" y="526"/>
                </a:moveTo>
                <a:cubicBezTo>
                  <a:pt x="150" y="502"/>
                  <a:pt x="130" y="483"/>
                  <a:pt x="106" y="483"/>
                </a:cubicBezTo>
                <a:lnTo>
                  <a:pt x="44" y="483"/>
                </a:lnTo>
                <a:cubicBezTo>
                  <a:pt x="19" y="483"/>
                  <a:pt x="0" y="502"/>
                  <a:pt x="0" y="526"/>
                </a:cubicBezTo>
                <a:cubicBezTo>
                  <a:pt x="0" y="551"/>
                  <a:pt x="19" y="570"/>
                  <a:pt x="44" y="570"/>
                </a:cubicBezTo>
                <a:lnTo>
                  <a:pt x="106" y="570"/>
                </a:lnTo>
                <a:cubicBezTo>
                  <a:pt x="130" y="570"/>
                  <a:pt x="150" y="551"/>
                  <a:pt x="150" y="526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05320" y="2325479"/>
            <a:ext cx="601603" cy="452007"/>
          </a:xfrm>
          <a:custGeom>
            <a:avLst/>
            <a:gdLst>
              <a:gd name="T0" fmla="*/ 2673 w 2673"/>
              <a:gd name="T1" fmla="*/ 637 h 2005"/>
              <a:gd name="T2" fmla="*/ 1341 w 2673"/>
              <a:gd name="T3" fmla="*/ 0 h 2005"/>
              <a:gd name="T4" fmla="*/ 0 w 2673"/>
              <a:gd name="T5" fmla="*/ 637 h 2005"/>
              <a:gd name="T6" fmla="*/ 1341 w 2673"/>
              <a:gd name="T7" fmla="*/ 1273 h 2005"/>
              <a:gd name="T8" fmla="*/ 2388 w 2673"/>
              <a:gd name="T9" fmla="*/ 773 h 2005"/>
              <a:gd name="T10" fmla="*/ 2388 w 2673"/>
              <a:gd name="T11" fmla="*/ 1514 h 2005"/>
              <a:gd name="T12" fmla="*/ 2497 w 2673"/>
              <a:gd name="T13" fmla="*/ 1514 h 2005"/>
              <a:gd name="T14" fmla="*/ 2497 w 2673"/>
              <a:gd name="T15" fmla="*/ 721 h 2005"/>
              <a:gd name="T16" fmla="*/ 2673 w 2673"/>
              <a:gd name="T17" fmla="*/ 637 h 2005"/>
              <a:gd name="T18" fmla="*/ 2673 w 2673"/>
              <a:gd name="T19" fmla="*/ 637 h 2005"/>
              <a:gd name="T20" fmla="*/ 1341 w 2673"/>
              <a:gd name="T21" fmla="*/ 1110 h 2005"/>
              <a:gd name="T22" fmla="*/ 343 w 2673"/>
              <a:gd name="T23" fmla="*/ 637 h 2005"/>
              <a:gd name="T24" fmla="*/ 1341 w 2673"/>
              <a:gd name="T25" fmla="*/ 163 h 2005"/>
              <a:gd name="T26" fmla="*/ 2332 w 2673"/>
              <a:gd name="T27" fmla="*/ 637 h 2005"/>
              <a:gd name="T28" fmla="*/ 1341 w 2673"/>
              <a:gd name="T29" fmla="*/ 1110 h 2005"/>
              <a:gd name="T30" fmla="*/ 1341 w 2673"/>
              <a:gd name="T31" fmla="*/ 1110 h 2005"/>
              <a:gd name="T32" fmla="*/ 2052 w 2673"/>
              <a:gd name="T33" fmla="*/ 1661 h 2005"/>
              <a:gd name="T34" fmla="*/ 1539 w 2673"/>
              <a:gd name="T35" fmla="*/ 1840 h 2005"/>
              <a:gd name="T36" fmla="*/ 1063 w 2673"/>
              <a:gd name="T37" fmla="*/ 1818 h 2005"/>
              <a:gd name="T38" fmla="*/ 630 w 2673"/>
              <a:gd name="T39" fmla="*/ 1661 h 2005"/>
              <a:gd name="T40" fmla="*/ 630 w 2673"/>
              <a:gd name="T41" fmla="*/ 1174 h 2005"/>
              <a:gd name="T42" fmla="*/ 521 w 2673"/>
              <a:gd name="T43" fmla="*/ 1174 h 2005"/>
              <a:gd name="T44" fmla="*/ 521 w 2673"/>
              <a:gd name="T45" fmla="*/ 1762 h 2005"/>
              <a:gd name="T46" fmla="*/ 553 w 2673"/>
              <a:gd name="T47" fmla="*/ 1783 h 2005"/>
              <a:gd name="T48" fmla="*/ 1044 w 2673"/>
              <a:gd name="T49" fmla="*/ 1970 h 2005"/>
              <a:gd name="T50" fmla="*/ 1367 w 2673"/>
              <a:gd name="T51" fmla="*/ 2005 h 2005"/>
              <a:gd name="T52" fmla="*/ 1547 w 2673"/>
              <a:gd name="T53" fmla="*/ 1994 h 2005"/>
              <a:gd name="T54" fmla="*/ 2128 w 2673"/>
              <a:gd name="T55" fmla="*/ 1783 h 2005"/>
              <a:gd name="T56" fmla="*/ 2160 w 2673"/>
              <a:gd name="T57" fmla="*/ 1762 h 2005"/>
              <a:gd name="T58" fmla="*/ 2160 w 2673"/>
              <a:gd name="T59" fmla="*/ 1174 h 2005"/>
              <a:gd name="T60" fmla="*/ 2052 w 2673"/>
              <a:gd name="T61" fmla="*/ 1174 h 2005"/>
              <a:gd name="T62" fmla="*/ 2052 w 2673"/>
              <a:gd name="T63" fmla="*/ 1661 h 2005"/>
              <a:gd name="T64" fmla="*/ 2052 w 2673"/>
              <a:gd name="T65" fmla="*/ 1661 h 2005"/>
              <a:gd name="T66" fmla="*/ 2052 w 2673"/>
              <a:gd name="T67" fmla="*/ 1661 h 2005"/>
              <a:gd name="T68" fmla="*/ 2052 w 2673"/>
              <a:gd name="T69" fmla="*/ 1661 h 2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673" h="2005">
                <a:moveTo>
                  <a:pt x="2673" y="637"/>
                </a:moveTo>
                <a:cubicBezTo>
                  <a:pt x="1341" y="0"/>
                  <a:pt x="1341" y="0"/>
                  <a:pt x="1341" y="0"/>
                </a:cubicBezTo>
                <a:cubicBezTo>
                  <a:pt x="0" y="637"/>
                  <a:pt x="0" y="637"/>
                  <a:pt x="0" y="637"/>
                </a:cubicBezTo>
                <a:cubicBezTo>
                  <a:pt x="1341" y="1273"/>
                  <a:pt x="1341" y="1273"/>
                  <a:pt x="1341" y="1273"/>
                </a:cubicBezTo>
                <a:cubicBezTo>
                  <a:pt x="2388" y="773"/>
                  <a:pt x="2388" y="773"/>
                  <a:pt x="2388" y="773"/>
                </a:cubicBezTo>
                <a:cubicBezTo>
                  <a:pt x="2388" y="1514"/>
                  <a:pt x="2388" y="1514"/>
                  <a:pt x="2388" y="1514"/>
                </a:cubicBezTo>
                <a:cubicBezTo>
                  <a:pt x="2497" y="1514"/>
                  <a:pt x="2497" y="1514"/>
                  <a:pt x="2497" y="1514"/>
                </a:cubicBezTo>
                <a:cubicBezTo>
                  <a:pt x="2497" y="721"/>
                  <a:pt x="2497" y="721"/>
                  <a:pt x="2497" y="721"/>
                </a:cubicBezTo>
                <a:cubicBezTo>
                  <a:pt x="2673" y="637"/>
                  <a:pt x="2673" y="637"/>
                  <a:pt x="2673" y="637"/>
                </a:cubicBezTo>
                <a:cubicBezTo>
                  <a:pt x="2673" y="637"/>
                  <a:pt x="2673" y="637"/>
                  <a:pt x="2673" y="637"/>
                </a:cubicBezTo>
                <a:close/>
                <a:moveTo>
                  <a:pt x="1341" y="1110"/>
                </a:moveTo>
                <a:cubicBezTo>
                  <a:pt x="343" y="637"/>
                  <a:pt x="343" y="637"/>
                  <a:pt x="343" y="637"/>
                </a:cubicBezTo>
                <a:cubicBezTo>
                  <a:pt x="1341" y="163"/>
                  <a:pt x="1341" y="163"/>
                  <a:pt x="1341" y="163"/>
                </a:cubicBezTo>
                <a:cubicBezTo>
                  <a:pt x="2332" y="637"/>
                  <a:pt x="2332" y="637"/>
                  <a:pt x="2332" y="637"/>
                </a:cubicBezTo>
                <a:cubicBezTo>
                  <a:pt x="1341" y="1110"/>
                  <a:pt x="1341" y="1110"/>
                  <a:pt x="1341" y="1110"/>
                </a:cubicBezTo>
                <a:cubicBezTo>
                  <a:pt x="1341" y="1110"/>
                  <a:pt x="1341" y="1110"/>
                  <a:pt x="1341" y="1110"/>
                </a:cubicBezTo>
                <a:close/>
                <a:moveTo>
                  <a:pt x="2052" y="1661"/>
                </a:moveTo>
                <a:cubicBezTo>
                  <a:pt x="1891" y="1757"/>
                  <a:pt x="1719" y="1817"/>
                  <a:pt x="1539" y="1840"/>
                </a:cubicBezTo>
                <a:cubicBezTo>
                  <a:pt x="1385" y="1859"/>
                  <a:pt x="1225" y="1852"/>
                  <a:pt x="1063" y="1818"/>
                </a:cubicBezTo>
                <a:cubicBezTo>
                  <a:pt x="872" y="1778"/>
                  <a:pt x="711" y="1706"/>
                  <a:pt x="630" y="1661"/>
                </a:cubicBezTo>
                <a:cubicBezTo>
                  <a:pt x="630" y="1174"/>
                  <a:pt x="630" y="1174"/>
                  <a:pt x="630" y="1174"/>
                </a:cubicBezTo>
                <a:cubicBezTo>
                  <a:pt x="521" y="1174"/>
                  <a:pt x="521" y="1174"/>
                  <a:pt x="521" y="1174"/>
                </a:cubicBezTo>
                <a:cubicBezTo>
                  <a:pt x="521" y="1762"/>
                  <a:pt x="521" y="1762"/>
                  <a:pt x="521" y="1762"/>
                </a:cubicBezTo>
                <a:cubicBezTo>
                  <a:pt x="553" y="1783"/>
                  <a:pt x="553" y="1783"/>
                  <a:pt x="553" y="1783"/>
                </a:cubicBezTo>
                <a:cubicBezTo>
                  <a:pt x="561" y="1788"/>
                  <a:pt x="753" y="1909"/>
                  <a:pt x="1044" y="1970"/>
                </a:cubicBezTo>
                <a:cubicBezTo>
                  <a:pt x="1152" y="1993"/>
                  <a:pt x="1260" y="2005"/>
                  <a:pt x="1367" y="2005"/>
                </a:cubicBezTo>
                <a:cubicBezTo>
                  <a:pt x="1427" y="2005"/>
                  <a:pt x="1487" y="2001"/>
                  <a:pt x="1547" y="1994"/>
                </a:cubicBezTo>
                <a:cubicBezTo>
                  <a:pt x="1751" y="1968"/>
                  <a:pt x="1947" y="1897"/>
                  <a:pt x="2128" y="1783"/>
                </a:cubicBezTo>
                <a:cubicBezTo>
                  <a:pt x="2160" y="1762"/>
                  <a:pt x="2160" y="1762"/>
                  <a:pt x="2160" y="1762"/>
                </a:cubicBezTo>
                <a:cubicBezTo>
                  <a:pt x="2160" y="1174"/>
                  <a:pt x="2160" y="1174"/>
                  <a:pt x="2160" y="1174"/>
                </a:cubicBezTo>
                <a:cubicBezTo>
                  <a:pt x="2052" y="1174"/>
                  <a:pt x="2052" y="1174"/>
                  <a:pt x="2052" y="1174"/>
                </a:cubicBezTo>
                <a:cubicBezTo>
                  <a:pt x="2052" y="1661"/>
                  <a:pt x="2052" y="1661"/>
                  <a:pt x="2052" y="1661"/>
                </a:cubicBezTo>
                <a:cubicBezTo>
                  <a:pt x="2052" y="1661"/>
                  <a:pt x="2052" y="1661"/>
                  <a:pt x="2052" y="1661"/>
                </a:cubicBezTo>
                <a:close/>
                <a:moveTo>
                  <a:pt x="2052" y="1661"/>
                </a:moveTo>
                <a:cubicBezTo>
                  <a:pt x="2052" y="1661"/>
                  <a:pt x="2052" y="1661"/>
                  <a:pt x="2052" y="1661"/>
                </a:cubicBezTo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14924" tIns="57462" rIns="114924" bIns="57462" numCol="1" anchor="t" anchorCtr="0" compatLnSpc="1">
            <a:prstTxWarp prst="textNoShape">
              <a:avLst/>
            </a:prstTxWarp>
          </a:bodyPr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5" name="出自【趣你的PPT】(微信:qunideppt)：最优质的PPT资源库"/>
          <p:cNvSpPr>
            <a:spLocks/>
          </p:cNvSpPr>
          <p:nvPr/>
        </p:nvSpPr>
        <p:spPr bwMode="auto">
          <a:xfrm>
            <a:off x="9962818" y="2365791"/>
            <a:ext cx="465539" cy="407346"/>
          </a:xfrm>
          <a:custGeom>
            <a:avLst/>
            <a:gdLst>
              <a:gd name="T0" fmla="*/ 217 w 288"/>
              <a:gd name="T1" fmla="*/ 0 h 252"/>
              <a:gd name="T2" fmla="*/ 144 w 288"/>
              <a:gd name="T3" fmla="*/ 44 h 252"/>
              <a:gd name="T4" fmla="*/ 72 w 288"/>
              <a:gd name="T5" fmla="*/ 0 h 252"/>
              <a:gd name="T6" fmla="*/ 0 w 288"/>
              <a:gd name="T7" fmla="*/ 72 h 252"/>
              <a:gd name="T8" fmla="*/ 36 w 288"/>
              <a:gd name="T9" fmla="*/ 144 h 252"/>
              <a:gd name="T10" fmla="*/ 144 w 288"/>
              <a:gd name="T11" fmla="*/ 252 h 252"/>
              <a:gd name="T12" fmla="*/ 252 w 288"/>
              <a:gd name="T13" fmla="*/ 144 h 252"/>
              <a:gd name="T14" fmla="*/ 288 w 288"/>
              <a:gd name="T15" fmla="*/ 72 h 252"/>
              <a:gd name="T16" fmla="*/ 217 w 288"/>
              <a:gd name="T17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" h="252">
                <a:moveTo>
                  <a:pt x="217" y="0"/>
                </a:moveTo>
                <a:cubicBezTo>
                  <a:pt x="180" y="0"/>
                  <a:pt x="144" y="44"/>
                  <a:pt x="144" y="44"/>
                </a:cubicBezTo>
                <a:cubicBezTo>
                  <a:pt x="144" y="44"/>
                  <a:pt x="108" y="0"/>
                  <a:pt x="72" y="0"/>
                </a:cubicBezTo>
                <a:cubicBezTo>
                  <a:pt x="35" y="0"/>
                  <a:pt x="0" y="18"/>
                  <a:pt x="0" y="72"/>
                </a:cubicBezTo>
                <a:cubicBezTo>
                  <a:pt x="0" y="111"/>
                  <a:pt x="36" y="144"/>
                  <a:pt x="36" y="144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252" y="144"/>
                  <a:pt x="252" y="144"/>
                  <a:pt x="252" y="144"/>
                </a:cubicBezTo>
                <a:cubicBezTo>
                  <a:pt x="252" y="144"/>
                  <a:pt x="288" y="111"/>
                  <a:pt x="288" y="72"/>
                </a:cubicBezTo>
                <a:cubicBezTo>
                  <a:pt x="288" y="18"/>
                  <a:pt x="253" y="0"/>
                  <a:pt x="217" y="0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  <a:extLst/>
        </p:spPr>
        <p:txBody>
          <a:bodyPr vert="horz" wrap="square" lIns="114924" tIns="57462" rIns="114924" bIns="57462" numCol="1" anchor="t" anchorCtr="0" compatLnSpc="1">
            <a:prstTxWarp prst="textNoShape">
              <a:avLst/>
            </a:prstTxWarp>
          </a:bodyPr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346" name="出自【趣你的PPT】(微信:qunideppt)：最优质的PPT资源库"/>
          <p:cNvSpPr txBox="1"/>
          <p:nvPr/>
        </p:nvSpPr>
        <p:spPr>
          <a:xfrm>
            <a:off x="3313136" y="372029"/>
            <a:ext cx="5660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prstClr val="white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赠送可编辑图标</a:t>
            </a:r>
            <a:endParaRPr lang="zh-CN" altLang="en-US" sz="6000" dirty="0">
              <a:solidFill>
                <a:prstClr val="white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573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5" b="2965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5514974" y="1459464"/>
            <a:ext cx="1200150" cy="1200150"/>
            <a:chOff x="4810125" y="1790700"/>
            <a:chExt cx="1485900" cy="1485900"/>
          </a:xfrm>
        </p:grpSpPr>
        <p:sp>
          <p:nvSpPr>
            <p:cNvPr id="5" name="出自【趣你的PPT】(微信:qunideppt)：最优质的PPT资源库"/>
            <p:cNvSpPr/>
            <p:nvPr/>
          </p:nvSpPr>
          <p:spPr>
            <a:xfrm>
              <a:off x="4810125" y="1790700"/>
              <a:ext cx="1485900" cy="14859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65425" y="2242394"/>
              <a:ext cx="775299" cy="582512"/>
            </a:xfrm>
            <a:custGeom>
              <a:avLst/>
              <a:gdLst>
                <a:gd name="T0" fmla="*/ 2673 w 2673"/>
                <a:gd name="T1" fmla="*/ 637 h 2005"/>
                <a:gd name="T2" fmla="*/ 1341 w 2673"/>
                <a:gd name="T3" fmla="*/ 0 h 2005"/>
                <a:gd name="T4" fmla="*/ 0 w 2673"/>
                <a:gd name="T5" fmla="*/ 637 h 2005"/>
                <a:gd name="T6" fmla="*/ 1341 w 2673"/>
                <a:gd name="T7" fmla="*/ 1273 h 2005"/>
                <a:gd name="T8" fmla="*/ 2388 w 2673"/>
                <a:gd name="T9" fmla="*/ 773 h 2005"/>
                <a:gd name="T10" fmla="*/ 2388 w 2673"/>
                <a:gd name="T11" fmla="*/ 1514 h 2005"/>
                <a:gd name="T12" fmla="*/ 2497 w 2673"/>
                <a:gd name="T13" fmla="*/ 1514 h 2005"/>
                <a:gd name="T14" fmla="*/ 2497 w 2673"/>
                <a:gd name="T15" fmla="*/ 721 h 2005"/>
                <a:gd name="T16" fmla="*/ 2673 w 2673"/>
                <a:gd name="T17" fmla="*/ 637 h 2005"/>
                <a:gd name="T18" fmla="*/ 2673 w 2673"/>
                <a:gd name="T19" fmla="*/ 637 h 2005"/>
                <a:gd name="T20" fmla="*/ 1341 w 2673"/>
                <a:gd name="T21" fmla="*/ 1110 h 2005"/>
                <a:gd name="T22" fmla="*/ 343 w 2673"/>
                <a:gd name="T23" fmla="*/ 637 h 2005"/>
                <a:gd name="T24" fmla="*/ 1341 w 2673"/>
                <a:gd name="T25" fmla="*/ 163 h 2005"/>
                <a:gd name="T26" fmla="*/ 2332 w 2673"/>
                <a:gd name="T27" fmla="*/ 637 h 2005"/>
                <a:gd name="T28" fmla="*/ 1341 w 2673"/>
                <a:gd name="T29" fmla="*/ 1110 h 2005"/>
                <a:gd name="T30" fmla="*/ 1341 w 2673"/>
                <a:gd name="T31" fmla="*/ 1110 h 2005"/>
                <a:gd name="T32" fmla="*/ 2052 w 2673"/>
                <a:gd name="T33" fmla="*/ 1661 h 2005"/>
                <a:gd name="T34" fmla="*/ 1539 w 2673"/>
                <a:gd name="T35" fmla="*/ 1840 h 2005"/>
                <a:gd name="T36" fmla="*/ 1063 w 2673"/>
                <a:gd name="T37" fmla="*/ 1818 h 2005"/>
                <a:gd name="T38" fmla="*/ 630 w 2673"/>
                <a:gd name="T39" fmla="*/ 1661 h 2005"/>
                <a:gd name="T40" fmla="*/ 630 w 2673"/>
                <a:gd name="T41" fmla="*/ 1174 h 2005"/>
                <a:gd name="T42" fmla="*/ 521 w 2673"/>
                <a:gd name="T43" fmla="*/ 1174 h 2005"/>
                <a:gd name="T44" fmla="*/ 521 w 2673"/>
                <a:gd name="T45" fmla="*/ 1762 h 2005"/>
                <a:gd name="T46" fmla="*/ 553 w 2673"/>
                <a:gd name="T47" fmla="*/ 1783 h 2005"/>
                <a:gd name="T48" fmla="*/ 1044 w 2673"/>
                <a:gd name="T49" fmla="*/ 1970 h 2005"/>
                <a:gd name="T50" fmla="*/ 1367 w 2673"/>
                <a:gd name="T51" fmla="*/ 2005 h 2005"/>
                <a:gd name="T52" fmla="*/ 1547 w 2673"/>
                <a:gd name="T53" fmla="*/ 1994 h 2005"/>
                <a:gd name="T54" fmla="*/ 2128 w 2673"/>
                <a:gd name="T55" fmla="*/ 1783 h 2005"/>
                <a:gd name="T56" fmla="*/ 2160 w 2673"/>
                <a:gd name="T57" fmla="*/ 1762 h 2005"/>
                <a:gd name="T58" fmla="*/ 2160 w 2673"/>
                <a:gd name="T59" fmla="*/ 1174 h 2005"/>
                <a:gd name="T60" fmla="*/ 2052 w 2673"/>
                <a:gd name="T61" fmla="*/ 1174 h 2005"/>
                <a:gd name="T62" fmla="*/ 2052 w 2673"/>
                <a:gd name="T63" fmla="*/ 1661 h 2005"/>
                <a:gd name="T64" fmla="*/ 2052 w 2673"/>
                <a:gd name="T65" fmla="*/ 1661 h 2005"/>
                <a:gd name="T66" fmla="*/ 2052 w 2673"/>
                <a:gd name="T67" fmla="*/ 1661 h 2005"/>
                <a:gd name="T68" fmla="*/ 2052 w 2673"/>
                <a:gd name="T69" fmla="*/ 1661 h 2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673" h="2005">
                  <a:moveTo>
                    <a:pt x="2673" y="637"/>
                  </a:moveTo>
                  <a:cubicBezTo>
                    <a:pt x="1341" y="0"/>
                    <a:pt x="1341" y="0"/>
                    <a:pt x="1341" y="0"/>
                  </a:cubicBezTo>
                  <a:cubicBezTo>
                    <a:pt x="0" y="637"/>
                    <a:pt x="0" y="637"/>
                    <a:pt x="0" y="637"/>
                  </a:cubicBezTo>
                  <a:cubicBezTo>
                    <a:pt x="1341" y="1273"/>
                    <a:pt x="1341" y="1273"/>
                    <a:pt x="1341" y="1273"/>
                  </a:cubicBezTo>
                  <a:cubicBezTo>
                    <a:pt x="2388" y="773"/>
                    <a:pt x="2388" y="773"/>
                    <a:pt x="2388" y="773"/>
                  </a:cubicBezTo>
                  <a:cubicBezTo>
                    <a:pt x="2388" y="1514"/>
                    <a:pt x="2388" y="1514"/>
                    <a:pt x="2388" y="1514"/>
                  </a:cubicBezTo>
                  <a:cubicBezTo>
                    <a:pt x="2497" y="1514"/>
                    <a:pt x="2497" y="1514"/>
                    <a:pt x="2497" y="1514"/>
                  </a:cubicBezTo>
                  <a:cubicBezTo>
                    <a:pt x="2497" y="721"/>
                    <a:pt x="2497" y="721"/>
                    <a:pt x="2497" y="721"/>
                  </a:cubicBezTo>
                  <a:cubicBezTo>
                    <a:pt x="2673" y="637"/>
                    <a:pt x="2673" y="637"/>
                    <a:pt x="2673" y="637"/>
                  </a:cubicBezTo>
                  <a:cubicBezTo>
                    <a:pt x="2673" y="637"/>
                    <a:pt x="2673" y="637"/>
                    <a:pt x="2673" y="637"/>
                  </a:cubicBezTo>
                  <a:close/>
                  <a:moveTo>
                    <a:pt x="1341" y="1110"/>
                  </a:moveTo>
                  <a:cubicBezTo>
                    <a:pt x="343" y="637"/>
                    <a:pt x="343" y="637"/>
                    <a:pt x="343" y="637"/>
                  </a:cubicBezTo>
                  <a:cubicBezTo>
                    <a:pt x="1341" y="163"/>
                    <a:pt x="1341" y="163"/>
                    <a:pt x="1341" y="163"/>
                  </a:cubicBezTo>
                  <a:cubicBezTo>
                    <a:pt x="2332" y="637"/>
                    <a:pt x="2332" y="637"/>
                    <a:pt x="2332" y="637"/>
                  </a:cubicBezTo>
                  <a:cubicBezTo>
                    <a:pt x="1341" y="1110"/>
                    <a:pt x="1341" y="1110"/>
                    <a:pt x="1341" y="1110"/>
                  </a:cubicBezTo>
                  <a:cubicBezTo>
                    <a:pt x="1341" y="1110"/>
                    <a:pt x="1341" y="1110"/>
                    <a:pt x="1341" y="1110"/>
                  </a:cubicBezTo>
                  <a:close/>
                  <a:moveTo>
                    <a:pt x="2052" y="1661"/>
                  </a:moveTo>
                  <a:cubicBezTo>
                    <a:pt x="1891" y="1757"/>
                    <a:pt x="1719" y="1817"/>
                    <a:pt x="1539" y="1840"/>
                  </a:cubicBezTo>
                  <a:cubicBezTo>
                    <a:pt x="1385" y="1859"/>
                    <a:pt x="1225" y="1852"/>
                    <a:pt x="1063" y="1818"/>
                  </a:cubicBezTo>
                  <a:cubicBezTo>
                    <a:pt x="872" y="1778"/>
                    <a:pt x="711" y="1706"/>
                    <a:pt x="630" y="1661"/>
                  </a:cubicBezTo>
                  <a:cubicBezTo>
                    <a:pt x="630" y="1174"/>
                    <a:pt x="630" y="1174"/>
                    <a:pt x="630" y="1174"/>
                  </a:cubicBezTo>
                  <a:cubicBezTo>
                    <a:pt x="521" y="1174"/>
                    <a:pt x="521" y="1174"/>
                    <a:pt x="521" y="1174"/>
                  </a:cubicBezTo>
                  <a:cubicBezTo>
                    <a:pt x="521" y="1762"/>
                    <a:pt x="521" y="1762"/>
                    <a:pt x="521" y="1762"/>
                  </a:cubicBezTo>
                  <a:cubicBezTo>
                    <a:pt x="553" y="1783"/>
                    <a:pt x="553" y="1783"/>
                    <a:pt x="553" y="1783"/>
                  </a:cubicBezTo>
                  <a:cubicBezTo>
                    <a:pt x="561" y="1788"/>
                    <a:pt x="753" y="1909"/>
                    <a:pt x="1044" y="1970"/>
                  </a:cubicBezTo>
                  <a:cubicBezTo>
                    <a:pt x="1152" y="1993"/>
                    <a:pt x="1260" y="2005"/>
                    <a:pt x="1367" y="2005"/>
                  </a:cubicBezTo>
                  <a:cubicBezTo>
                    <a:pt x="1427" y="2005"/>
                    <a:pt x="1487" y="2001"/>
                    <a:pt x="1547" y="1994"/>
                  </a:cubicBezTo>
                  <a:cubicBezTo>
                    <a:pt x="1751" y="1968"/>
                    <a:pt x="1947" y="1897"/>
                    <a:pt x="2128" y="1783"/>
                  </a:cubicBezTo>
                  <a:cubicBezTo>
                    <a:pt x="2160" y="1762"/>
                    <a:pt x="2160" y="1762"/>
                    <a:pt x="2160" y="1762"/>
                  </a:cubicBezTo>
                  <a:cubicBezTo>
                    <a:pt x="2160" y="1174"/>
                    <a:pt x="2160" y="1174"/>
                    <a:pt x="2160" y="1174"/>
                  </a:cubicBezTo>
                  <a:cubicBezTo>
                    <a:pt x="2052" y="1174"/>
                    <a:pt x="2052" y="1174"/>
                    <a:pt x="2052" y="1174"/>
                  </a:cubicBezTo>
                  <a:cubicBezTo>
                    <a:pt x="2052" y="1661"/>
                    <a:pt x="2052" y="1661"/>
                    <a:pt x="2052" y="1661"/>
                  </a:cubicBezTo>
                  <a:cubicBezTo>
                    <a:pt x="2052" y="1661"/>
                    <a:pt x="2052" y="1661"/>
                    <a:pt x="2052" y="1661"/>
                  </a:cubicBezTo>
                  <a:close/>
                  <a:moveTo>
                    <a:pt x="2052" y="1661"/>
                  </a:moveTo>
                  <a:cubicBezTo>
                    <a:pt x="2052" y="1661"/>
                    <a:pt x="2052" y="1661"/>
                    <a:pt x="2052" y="166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114924" tIns="57462" rIns="114924" bIns="57462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257"/>
            </a:p>
          </p:txBody>
        </p:sp>
      </p:grpSp>
      <p:sp>
        <p:nvSpPr>
          <p:cNvPr id="10" name="出自【趣你的PPT】(微信:qunideppt)：最优质的PPT资源库"/>
          <p:cNvSpPr txBox="1"/>
          <p:nvPr/>
        </p:nvSpPr>
        <p:spPr>
          <a:xfrm>
            <a:off x="3211687" y="3886994"/>
            <a:ext cx="5806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PROFESSIONAL POWERPOINT TEMPLATE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4853864" y="4541705"/>
            <a:ext cx="2470148" cy="1266832"/>
            <a:chOff x="4860926" y="4639381"/>
            <a:chExt cx="2470148" cy="1266832"/>
          </a:xfrm>
        </p:grpSpPr>
        <p:grpSp>
          <p:nvGrpSpPr>
            <p:cNvPr id="12" name="组合 11"/>
            <p:cNvGrpSpPr/>
            <p:nvPr/>
          </p:nvGrpSpPr>
          <p:grpSpPr>
            <a:xfrm>
              <a:off x="4860926" y="4639381"/>
              <a:ext cx="2470148" cy="390533"/>
              <a:chOff x="4435477" y="4778270"/>
              <a:chExt cx="2470148" cy="390533"/>
            </a:xfrm>
          </p:grpSpPr>
          <p:cxnSp>
            <p:nvCxnSpPr>
              <p:cNvPr id="21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姓名：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出自【趣你的PPT】(微信:qunideppt)：最优质的PPT资源库"/>
              <p:cNvSpPr/>
              <p:nvPr/>
            </p:nvSpPr>
            <p:spPr>
              <a:xfrm>
                <a:off x="5685438" y="4778270"/>
                <a:ext cx="82112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Peter 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4860926" y="5047708"/>
              <a:ext cx="2470148" cy="390533"/>
              <a:chOff x="4435477" y="4778270"/>
              <a:chExt cx="2470148" cy="390533"/>
            </a:xfrm>
          </p:grpSpPr>
          <p:cxnSp>
            <p:nvCxnSpPr>
              <p:cNvPr id="18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专业：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0" name="出自【趣你的PPT】(微信:qunideppt)：最优质的PPT资源库"/>
              <p:cNvSpPr/>
              <p:nvPr/>
            </p:nvSpPr>
            <p:spPr>
              <a:xfrm>
                <a:off x="5685438" y="477827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财务管理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4860926" y="5515680"/>
              <a:ext cx="2470148" cy="390533"/>
              <a:chOff x="4435477" y="4778270"/>
              <a:chExt cx="2470148" cy="390533"/>
            </a:xfrm>
          </p:grpSpPr>
          <p:cxnSp>
            <p:nvCxnSpPr>
              <p:cNvPr id="15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导师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出自【趣你的PPT】(微信:qunideppt)：最优质的PPT资源库"/>
              <p:cNvSpPr/>
              <p:nvPr/>
            </p:nvSpPr>
            <p:spPr>
              <a:xfrm>
                <a:off x="5685438" y="4778270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稻壳儿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4" name="出自【趣你的PPT】(微信:qunideppt)：最优质的PPT资源库"/>
          <p:cNvSpPr txBox="1"/>
          <p:nvPr/>
        </p:nvSpPr>
        <p:spPr>
          <a:xfrm>
            <a:off x="2486023" y="2676461"/>
            <a:ext cx="78670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感恩有你 铭谢师恩</a:t>
            </a:r>
            <a:endParaRPr lang="zh-CN" altLang="en-US" sz="6600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296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15433" b="2379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556924" y="577679"/>
            <a:ext cx="11059102" cy="6019673"/>
            <a:chOff x="556924" y="577679"/>
            <a:chExt cx="11059102" cy="6019673"/>
          </a:xfrm>
        </p:grpSpPr>
        <p:pic>
          <p:nvPicPr>
            <p:cNvPr id="6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7296150" y="5076825"/>
              <a:ext cx="2914650" cy="1228725"/>
              <a:chOff x="7296150" y="5076825"/>
              <a:chExt cx="2914650" cy="1228725"/>
            </a:xfrm>
          </p:grpSpPr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rgbClr val="DDF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出自【趣你的PPT】(微信:qunideppt)：最优质的PPT资源库"/>
              <p:cNvSpPr txBox="1"/>
              <p:nvPr/>
            </p:nvSpPr>
            <p:spPr>
              <a:xfrm>
                <a:off x="7572375" y="5172075"/>
                <a:ext cx="2362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20385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54" name="组合 15出自【趣你的PPT】(微信:qunideppt)：最优质的PPT资源库"/>
          <p:cNvGrpSpPr>
            <a:grpSpLocks/>
          </p:cNvGrpSpPr>
          <p:nvPr/>
        </p:nvGrpSpPr>
        <p:grpSpPr bwMode="auto">
          <a:xfrm>
            <a:off x="0" y="6354234"/>
            <a:ext cx="12217400" cy="503767"/>
            <a:chOff x="0" y="4681728"/>
            <a:chExt cx="9163025" cy="377952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0" y="4681728"/>
              <a:ext cx="9163025" cy="3779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8785201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0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8910592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rot="16200000">
              <a:off x="125391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25956" name="组合 24出自【趣你的PPT】(微信:qunideppt)：最优质的PPT资源库"/>
          <p:cNvGrpSpPr>
            <a:grpSpLocks/>
          </p:cNvGrpSpPr>
          <p:nvPr/>
        </p:nvGrpSpPr>
        <p:grpSpPr bwMode="auto">
          <a:xfrm>
            <a:off x="0" y="235521"/>
            <a:ext cx="12217400" cy="843865"/>
            <a:chOff x="0" y="176098"/>
            <a:chExt cx="9163025" cy="634077"/>
          </a:xfrm>
        </p:grpSpPr>
        <p:grpSp>
          <p:nvGrpSpPr>
            <p:cNvPr id="125958" name="组合 9"/>
            <p:cNvGrpSpPr>
              <a:grpSpLocks/>
            </p:cNvGrpSpPr>
            <p:nvPr/>
          </p:nvGrpSpPr>
          <p:grpSpPr bwMode="auto">
            <a:xfrm flipH="1">
              <a:off x="9060600" y="242094"/>
              <a:ext cx="102425" cy="564356"/>
              <a:chOff x="7668348" y="242094"/>
              <a:chExt cx="98744" cy="564356"/>
            </a:xfrm>
          </p:grpSpPr>
          <p:sp>
            <p:nvSpPr>
              <p:cNvPr id="8" name="出自【趣你的PPT】(微信:qunideppt)：最优质的PPT资源库"/>
              <p:cNvSpPr/>
              <p:nvPr/>
            </p:nvSpPr>
            <p:spPr>
              <a:xfrm>
                <a:off x="7668348" y="242468"/>
                <a:ext cx="62748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" name="出自【趣你的PPT】(微信:qunideppt)：最优质的PPT资源库"/>
              <p:cNvCxnSpPr/>
              <p:nvPr/>
            </p:nvCxnSpPr>
            <p:spPr>
              <a:xfrm>
                <a:off x="7767827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959" name="组合 5"/>
            <p:cNvGrpSpPr>
              <a:grpSpLocks/>
            </p:cNvGrpSpPr>
            <p:nvPr/>
          </p:nvGrpSpPr>
          <p:grpSpPr bwMode="auto">
            <a:xfrm>
              <a:off x="458019" y="176098"/>
              <a:ext cx="2600705" cy="634077"/>
              <a:chOff x="458019" y="176098"/>
              <a:chExt cx="2600705" cy="634077"/>
            </a:xfrm>
          </p:grpSpPr>
          <p:sp>
            <p:nvSpPr>
              <p:cNvPr id="12596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458019" y="176098"/>
                <a:ext cx="2600705" cy="439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3200" b="1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由衷感谢购买</a:t>
                </a:r>
                <a:r>
                  <a:rPr lang="zh-CN" altLang="en-US" sz="3200" b="1" dirty="0" smtClean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的您</a:t>
                </a:r>
                <a:endParaRPr lang="zh-CN" altLang="en-US" sz="32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charset="0"/>
                </a:endParaRPr>
              </a:p>
            </p:txBody>
          </p:sp>
          <p:sp>
            <p:nvSpPr>
              <p:cNvPr id="20" name="出自【趣你的PPT】(微信:qunideppt)：最优质的PPT资源库"/>
              <p:cNvSpPr txBox="1"/>
              <p:nvPr/>
            </p:nvSpPr>
            <p:spPr>
              <a:xfrm>
                <a:off x="471487" y="555787"/>
                <a:ext cx="1831266" cy="25438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16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Microsoft Himalaya" pitchFamily="2" charset="0"/>
                  </a:rPr>
                  <a:t>让每一次亮相都信心澎湃</a:t>
                </a:r>
                <a:endParaRPr lang="zh-CN" altLang="en-US" sz="16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itchFamily="2" charset="0"/>
                </a:endParaRPr>
              </a:p>
            </p:txBody>
          </p:sp>
        </p:grpSp>
        <p:grpSp>
          <p:nvGrpSpPr>
            <p:cNvPr id="125960" name="组合 3"/>
            <p:cNvGrpSpPr>
              <a:grpSpLocks/>
            </p:cNvGrpSpPr>
            <p:nvPr/>
          </p:nvGrpSpPr>
          <p:grpSpPr bwMode="auto">
            <a:xfrm>
              <a:off x="0" y="242094"/>
              <a:ext cx="480244" cy="564356"/>
              <a:chOff x="0" y="242094"/>
              <a:chExt cx="480244" cy="564356"/>
            </a:xfrm>
          </p:grpSpPr>
          <p:sp>
            <p:nvSpPr>
              <p:cNvPr id="5" name="出自【趣你的PPT】(微信:qunideppt)：最优质的PPT资源库"/>
              <p:cNvSpPr/>
              <p:nvPr/>
            </p:nvSpPr>
            <p:spPr>
              <a:xfrm>
                <a:off x="0" y="242468"/>
                <a:ext cx="425449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7" name="出自【趣你的PPT】(微信:qunideppt)：最优质的PPT资源库"/>
              <p:cNvCxnSpPr/>
              <p:nvPr/>
            </p:nvCxnSpPr>
            <p:spPr>
              <a:xfrm>
                <a:off x="481012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90979" y="3452945"/>
            <a:ext cx="1980503" cy="2996222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592214" y="1164135"/>
            <a:ext cx="10152846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您可以从以下方面提升自己整个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的质量，以下是一些基本的网站，可以下载字体、图片等等：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下载字体：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http://font.knowsky.com</a:t>
            </a:r>
            <a:r>
              <a:rPr lang="en-US" altLang="zh-CN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   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XP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用户下载字体后解压将字体文件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（扩展名为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TTF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或  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TTC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）复制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</a:rPr>
              <a:t>C:\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</a:rPr>
              <a:t>Windows\Fonts  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文件夹下即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可。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WIN7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WIN8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用户下载字体后解压，单击安装即可，非常方便。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但需要注意：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、有时候安装了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可能找不到字体、您重启电脑就行了。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、一些字体由于版权限制，很多字体不能嵌入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。（意思就是：你电脑有该字体，别人电脑没有，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那播放出来就很尴尬，而我用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PPT2013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将文字直接做成透明体的图片就可以避免，但是您用自己</a:t>
            </a: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播放的时候，只要装了字体，就一切正常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、如果你觉得安装字体麻烦，直接去：</a:t>
            </a:r>
            <a:r>
              <a:rPr lang="en-US" altLang="zh-CN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http://www.51poca.com</a:t>
            </a:r>
            <a:r>
              <a:rPr lang="en-US" altLang="zh-CN" sz="1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 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在线生成书法，生成后，另存为图片，就是</a:t>
            </a:r>
            <a:r>
              <a:rPr lang="en-US" altLang="zh-CN" sz="1400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png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透明底的了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、下载更多免费模板请：</a:t>
            </a:r>
            <a:r>
              <a:rPr lang="en-US" altLang="zh-CN" sz="1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www.quppt.com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、记得下面一些原则：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）能用图片的，就不要用文字。一张图片的魅力大过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个字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）不要用艺术字了，这样可以让你的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高出好几个档次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）动画一定记得不可花哨哦，要不大家都头晕了。简简单单即可，展示前记得反复演示哦。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）一齐遮百丑，千万记得要对齐对齐对齐。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）无论您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水平如何，千万记得：最重要的不是</a:t>
            </a: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，是你。现在开始您征服他人的旅程吧！！</a:t>
            </a:r>
            <a:endParaRPr lang="en-US" altLang="zh-CN" sz="14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sz="14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z="1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3504933"/>
      </p:ext>
    </p:extLst>
  </p:cSld>
  <p:clrMapOvr>
    <a:masterClrMapping/>
  </p:clrMapOvr>
  <p:transition spd="slow" advClick="0" advTm="3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4" y="272912"/>
            <a:ext cx="6108721" cy="6102625"/>
          </a:xfrm>
          <a:prstGeom prst="rect">
            <a:avLst/>
          </a:pr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3944549" y="3737563"/>
            <a:ext cx="4761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3433169" y="3614310"/>
            <a:ext cx="53786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 rot="2694608">
            <a:off x="5439974" y="1828799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617672" y="1930019"/>
            <a:ext cx="10096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3363C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01</a:t>
            </a:r>
            <a:endParaRPr lang="zh-CN" altLang="en-US" sz="6000" dirty="0">
              <a:solidFill>
                <a:srgbClr val="3363C8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186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54" name="组合 15出自【趣你的PPT】(微信:qunideppt)：最优质的PPT资源库"/>
          <p:cNvGrpSpPr>
            <a:grpSpLocks/>
          </p:cNvGrpSpPr>
          <p:nvPr/>
        </p:nvGrpSpPr>
        <p:grpSpPr bwMode="auto">
          <a:xfrm>
            <a:off x="0" y="6354234"/>
            <a:ext cx="12217400" cy="503767"/>
            <a:chOff x="0" y="4681728"/>
            <a:chExt cx="9163025" cy="377952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0" y="4681728"/>
              <a:ext cx="9163025" cy="3779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8785201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0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8910592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rot="16200000">
              <a:off x="125391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25956" name="组合 24出自【趣你的PPT】(微信:qunideppt)：最优质的PPT资源库"/>
          <p:cNvGrpSpPr>
            <a:grpSpLocks/>
          </p:cNvGrpSpPr>
          <p:nvPr/>
        </p:nvGrpSpPr>
        <p:grpSpPr bwMode="auto">
          <a:xfrm>
            <a:off x="0" y="235521"/>
            <a:ext cx="12217400" cy="843865"/>
            <a:chOff x="0" y="176098"/>
            <a:chExt cx="9163025" cy="634077"/>
          </a:xfrm>
        </p:grpSpPr>
        <p:grpSp>
          <p:nvGrpSpPr>
            <p:cNvPr id="125958" name="组合 9"/>
            <p:cNvGrpSpPr>
              <a:grpSpLocks/>
            </p:cNvGrpSpPr>
            <p:nvPr/>
          </p:nvGrpSpPr>
          <p:grpSpPr bwMode="auto">
            <a:xfrm flipH="1">
              <a:off x="9060600" y="242094"/>
              <a:ext cx="102425" cy="564356"/>
              <a:chOff x="7668348" y="242094"/>
              <a:chExt cx="98744" cy="564356"/>
            </a:xfrm>
          </p:grpSpPr>
          <p:sp>
            <p:nvSpPr>
              <p:cNvPr id="8" name="出自【趣你的PPT】(微信:qunideppt)：最优质的PPT资源库"/>
              <p:cNvSpPr/>
              <p:nvPr/>
            </p:nvSpPr>
            <p:spPr>
              <a:xfrm>
                <a:off x="7668348" y="242468"/>
                <a:ext cx="62748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" name="出自【趣你的PPT】(微信:qunideppt)：最优质的PPT资源库"/>
              <p:cNvCxnSpPr/>
              <p:nvPr/>
            </p:nvCxnSpPr>
            <p:spPr>
              <a:xfrm>
                <a:off x="7767827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959" name="组合 5"/>
            <p:cNvGrpSpPr>
              <a:grpSpLocks/>
            </p:cNvGrpSpPr>
            <p:nvPr/>
          </p:nvGrpSpPr>
          <p:grpSpPr bwMode="auto">
            <a:xfrm>
              <a:off x="458019" y="176098"/>
              <a:ext cx="2600705" cy="634077"/>
              <a:chOff x="458019" y="176098"/>
              <a:chExt cx="2600705" cy="634077"/>
            </a:xfrm>
          </p:grpSpPr>
          <p:sp>
            <p:nvSpPr>
              <p:cNvPr id="12596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458019" y="176098"/>
                <a:ext cx="2600705" cy="439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3200" b="1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由衷感谢购买</a:t>
                </a:r>
                <a:r>
                  <a:rPr lang="zh-CN" altLang="en-US" sz="3200" b="1" dirty="0" smtClean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的您</a:t>
                </a:r>
                <a:endParaRPr lang="zh-CN" altLang="en-US" sz="32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charset="0"/>
                </a:endParaRPr>
              </a:p>
            </p:txBody>
          </p:sp>
          <p:sp>
            <p:nvSpPr>
              <p:cNvPr id="20" name="出自【趣你的PPT】(微信:qunideppt)：最优质的PPT资源库"/>
              <p:cNvSpPr txBox="1"/>
              <p:nvPr/>
            </p:nvSpPr>
            <p:spPr>
              <a:xfrm>
                <a:off x="471487" y="555787"/>
                <a:ext cx="1831266" cy="25438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16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Microsoft Himalaya" pitchFamily="2" charset="0"/>
                  </a:rPr>
                  <a:t>让每一次亮相都信心澎湃</a:t>
                </a:r>
                <a:endParaRPr lang="zh-CN" altLang="en-US" sz="16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itchFamily="2" charset="0"/>
                </a:endParaRPr>
              </a:p>
            </p:txBody>
          </p:sp>
        </p:grpSp>
        <p:grpSp>
          <p:nvGrpSpPr>
            <p:cNvPr id="125960" name="组合 3"/>
            <p:cNvGrpSpPr>
              <a:grpSpLocks/>
            </p:cNvGrpSpPr>
            <p:nvPr/>
          </p:nvGrpSpPr>
          <p:grpSpPr bwMode="auto">
            <a:xfrm>
              <a:off x="0" y="242094"/>
              <a:ext cx="480244" cy="564356"/>
              <a:chOff x="0" y="242094"/>
              <a:chExt cx="480244" cy="564356"/>
            </a:xfrm>
          </p:grpSpPr>
          <p:sp>
            <p:nvSpPr>
              <p:cNvPr id="5" name="出自【趣你的PPT】(微信:qunideppt)：最优质的PPT资源库"/>
              <p:cNvSpPr/>
              <p:nvPr/>
            </p:nvSpPr>
            <p:spPr>
              <a:xfrm>
                <a:off x="0" y="242468"/>
                <a:ext cx="425449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7" name="出自【趣你的PPT】(微信:qunideppt)：最优质的PPT资源库"/>
              <p:cNvCxnSpPr/>
              <p:nvPr/>
            </p:nvCxnSpPr>
            <p:spPr>
              <a:xfrm>
                <a:off x="481012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366" y="3525229"/>
            <a:ext cx="1980503" cy="2996222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/>
        </p:nvSpPr>
        <p:spPr>
          <a:xfrm>
            <a:off x="522734" y="1757038"/>
            <a:ext cx="101528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也许您购买的我的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作品，是自动切换的，每三秒自动切换一页。您可以自行进行操作与更改，具体操作如下：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err="1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wps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：动画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幻灯片切换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切换效果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把每隔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秒的前面的勾去掉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PPT2003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：幻灯片放映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幻灯片切换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修改效果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把每隔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秒的前面的勾去掉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PPT2007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放映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幻灯片切换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换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方式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把每隔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秒的前面的勾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PPT2010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：切换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最右边的设置自动切换时间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把每隔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秒的前面的勾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PPT2013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切换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最右边的设置自动切换时间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————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把每隔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秒的前面的勾</a:t>
            </a: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具体的切换效果设置，版本间存在着细微的差距，不过都是很接近的。</a:t>
            </a: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您稍微操作一下即可明白其中的道理</a:t>
            </a:r>
            <a:endParaRPr lang="zh-CN" altLang="en-US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en-US" altLang="zh-CN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更多作品：</a:t>
            </a:r>
            <a:r>
              <a:rPr lang="en-US" altLang="zh-CN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http://chn.docer.com/works/?userid=8046649</a:t>
            </a:r>
            <a:endParaRPr lang="zh-CN" altLang="en-US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9270870"/>
      </p:ext>
    </p:extLst>
  </p:cSld>
  <p:clrMapOvr>
    <a:masterClrMapping/>
  </p:clrMapOvr>
  <p:transition spd="slow" advClick="0" advTm="3000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954" name="组合 15出自【趣你的PPT】(微信:qunideppt)：最优质的PPT资源库"/>
          <p:cNvGrpSpPr>
            <a:grpSpLocks/>
          </p:cNvGrpSpPr>
          <p:nvPr/>
        </p:nvGrpSpPr>
        <p:grpSpPr bwMode="auto">
          <a:xfrm>
            <a:off x="0" y="6354234"/>
            <a:ext cx="12217400" cy="503767"/>
            <a:chOff x="0" y="4681728"/>
            <a:chExt cx="9163025" cy="377952"/>
          </a:xfrm>
        </p:grpSpPr>
        <p:sp>
          <p:nvSpPr>
            <p:cNvPr id="11" name="出自【趣你的PPT】(微信:qunideppt)：最优质的PPT资源库"/>
            <p:cNvSpPr/>
            <p:nvPr/>
          </p:nvSpPr>
          <p:spPr>
            <a:xfrm>
              <a:off x="0" y="4681728"/>
              <a:ext cx="9163025" cy="3779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8785201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0" y="4681728"/>
              <a:ext cx="377824" cy="377952"/>
            </a:xfrm>
            <a:prstGeom prst="rect">
              <a:avLst/>
            </a:prstGeom>
            <a:solidFill>
              <a:srgbClr val="A528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 rot="5400000">
              <a:off x="8910592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 rot="16200000">
              <a:off x="125391" y="4815142"/>
              <a:ext cx="127043" cy="111125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sz="2400">
                <a:solidFill>
                  <a:prstClr val="white"/>
                </a:solidFill>
              </a:endParaRPr>
            </a:p>
          </p:txBody>
        </p:sp>
      </p:grpSp>
      <p:grpSp>
        <p:nvGrpSpPr>
          <p:cNvPr id="125956" name="组合 24出自【趣你的PPT】(微信:qunideppt)：最优质的PPT资源库"/>
          <p:cNvGrpSpPr>
            <a:grpSpLocks/>
          </p:cNvGrpSpPr>
          <p:nvPr/>
        </p:nvGrpSpPr>
        <p:grpSpPr bwMode="auto">
          <a:xfrm>
            <a:off x="0" y="235521"/>
            <a:ext cx="12217400" cy="843865"/>
            <a:chOff x="0" y="176098"/>
            <a:chExt cx="9163025" cy="634077"/>
          </a:xfrm>
        </p:grpSpPr>
        <p:grpSp>
          <p:nvGrpSpPr>
            <p:cNvPr id="125958" name="组合 9"/>
            <p:cNvGrpSpPr>
              <a:grpSpLocks/>
            </p:cNvGrpSpPr>
            <p:nvPr/>
          </p:nvGrpSpPr>
          <p:grpSpPr bwMode="auto">
            <a:xfrm flipH="1">
              <a:off x="9060600" y="242094"/>
              <a:ext cx="102425" cy="564356"/>
              <a:chOff x="7668348" y="242094"/>
              <a:chExt cx="98744" cy="564356"/>
            </a:xfrm>
          </p:grpSpPr>
          <p:sp>
            <p:nvSpPr>
              <p:cNvPr id="8" name="出自【趣你的PPT】(微信:qunideppt)：最优质的PPT资源库"/>
              <p:cNvSpPr/>
              <p:nvPr/>
            </p:nvSpPr>
            <p:spPr>
              <a:xfrm>
                <a:off x="7668348" y="242468"/>
                <a:ext cx="62748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9" name="出自【趣你的PPT】(微信:qunideppt)：最优质的PPT资源库"/>
              <p:cNvCxnSpPr/>
              <p:nvPr/>
            </p:nvCxnSpPr>
            <p:spPr>
              <a:xfrm>
                <a:off x="7767827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5959" name="组合 5"/>
            <p:cNvGrpSpPr>
              <a:grpSpLocks/>
            </p:cNvGrpSpPr>
            <p:nvPr/>
          </p:nvGrpSpPr>
          <p:grpSpPr bwMode="auto">
            <a:xfrm>
              <a:off x="458019" y="176098"/>
              <a:ext cx="2600705" cy="634077"/>
              <a:chOff x="458019" y="176098"/>
              <a:chExt cx="2600705" cy="634077"/>
            </a:xfrm>
          </p:grpSpPr>
          <p:sp>
            <p:nvSpPr>
              <p:cNvPr id="125963" name="出自【趣你的PPT】(微信:qunideppt)：最优质的PPT资源库"/>
              <p:cNvSpPr txBox="1">
                <a:spLocks noChangeArrowheads="1"/>
              </p:cNvSpPr>
              <p:nvPr/>
            </p:nvSpPr>
            <p:spPr bwMode="auto">
              <a:xfrm>
                <a:off x="458019" y="176098"/>
                <a:ext cx="2600705" cy="4393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eaLnBrk="1" fontAlgn="base" hangingPunct="1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3200" b="1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由衷感谢购买</a:t>
                </a:r>
                <a:r>
                  <a:rPr lang="zh-CN" altLang="en-US" sz="3200" b="1" dirty="0" smtClean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charset="0"/>
                  </a:rPr>
                  <a:t>的您</a:t>
                </a:r>
                <a:endParaRPr lang="zh-CN" altLang="en-US" sz="3200" b="1" dirty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charset="0"/>
                </a:endParaRPr>
              </a:p>
            </p:txBody>
          </p:sp>
          <p:sp>
            <p:nvSpPr>
              <p:cNvPr id="20" name="出自【趣你的PPT】(微信:qunideppt)：最优质的PPT资源库"/>
              <p:cNvSpPr txBox="1"/>
              <p:nvPr/>
            </p:nvSpPr>
            <p:spPr>
              <a:xfrm>
                <a:off x="471487" y="555787"/>
                <a:ext cx="1831266" cy="254388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r>
                  <a:rPr lang="zh-CN" altLang="en-US" sz="1600" dirty="0" smtClean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Microsoft Himalaya" pitchFamily="2" charset="0"/>
                  </a:rPr>
                  <a:t>让每一次亮相都信心澎湃</a:t>
                </a:r>
                <a:endParaRPr lang="zh-CN" altLang="en-US" sz="16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Microsoft Himalaya" pitchFamily="2" charset="0"/>
                </a:endParaRPr>
              </a:p>
            </p:txBody>
          </p:sp>
        </p:grpSp>
        <p:grpSp>
          <p:nvGrpSpPr>
            <p:cNvPr id="125960" name="组合 3"/>
            <p:cNvGrpSpPr>
              <a:grpSpLocks/>
            </p:cNvGrpSpPr>
            <p:nvPr/>
          </p:nvGrpSpPr>
          <p:grpSpPr bwMode="auto">
            <a:xfrm>
              <a:off x="0" y="242094"/>
              <a:ext cx="480244" cy="564356"/>
              <a:chOff x="0" y="242094"/>
              <a:chExt cx="480244" cy="564356"/>
            </a:xfrm>
          </p:grpSpPr>
          <p:sp>
            <p:nvSpPr>
              <p:cNvPr id="5" name="出自【趣你的PPT】(微信:qunideppt)：最优质的PPT资源库"/>
              <p:cNvSpPr/>
              <p:nvPr/>
            </p:nvSpPr>
            <p:spPr>
              <a:xfrm>
                <a:off x="0" y="242468"/>
                <a:ext cx="425449" cy="564610"/>
              </a:xfrm>
              <a:prstGeom prst="rect">
                <a:avLst/>
              </a:prstGeom>
              <a:solidFill>
                <a:srgbClr val="A528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buNone/>
                  <a:defRPr/>
                </a:pPr>
                <a:endParaRPr lang="zh-CN" altLang="en-US" sz="2400">
                  <a:solidFill>
                    <a:prstClr val="white"/>
                  </a:solidFill>
                </a:endParaRPr>
              </a:p>
            </p:txBody>
          </p:sp>
          <p:cxnSp>
            <p:nvCxnSpPr>
              <p:cNvPr id="7" name="出自【趣你的PPT】(微信:qunideppt)：最优质的PPT资源库"/>
              <p:cNvCxnSpPr/>
              <p:nvPr/>
            </p:nvCxnSpPr>
            <p:spPr>
              <a:xfrm>
                <a:off x="481012" y="242468"/>
                <a:ext cx="0" cy="564610"/>
              </a:xfrm>
              <a:prstGeom prst="line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96400" y="2130704"/>
            <a:ext cx="2916481" cy="4412225"/>
          </a:xfrm>
          <a:prstGeom prst="rect">
            <a:avLst/>
          </a:prstGeom>
        </p:spPr>
      </p:pic>
      <p:pic>
        <p:nvPicPr>
          <p:cNvPr id="1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/>
          <a:srcRect b="34233"/>
          <a:stretch/>
        </p:blipFill>
        <p:spPr>
          <a:xfrm>
            <a:off x="251883" y="1871537"/>
            <a:ext cx="9882473" cy="2433764"/>
          </a:xfrm>
          <a:prstGeom prst="rect">
            <a:avLst/>
          </a:prstGeo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/>
          <a:srcRect l="4165" t="84241"/>
          <a:stretch/>
        </p:blipFill>
        <p:spPr>
          <a:xfrm>
            <a:off x="364693" y="4307294"/>
            <a:ext cx="9470781" cy="58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22874"/>
      </p:ext>
    </p:extLst>
  </p:cSld>
  <p:clrMapOvr>
    <a:masterClrMapping/>
  </p:clrMapOvr>
  <p:transition spd="slow" advClick="0" advTm="3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grpSp>
        <p:nvGrpSpPr>
          <p:cNvPr id="10" name="Group 23出自【趣你的PPT】(微信:qunideppt)：最优质的PPT资源库"/>
          <p:cNvGrpSpPr/>
          <p:nvPr/>
        </p:nvGrpSpPr>
        <p:grpSpPr>
          <a:xfrm>
            <a:off x="870426" y="4083814"/>
            <a:ext cx="3870325" cy="1571511"/>
            <a:chOff x="435420" y="3935413"/>
            <a:chExt cx="6165600" cy="2503487"/>
          </a:xfrm>
          <a:effectLst>
            <a:outerShdw blurRad="76200" dir="18900000" sy="23000" kx="-1200000" algn="bl" rotWithShape="0">
              <a:prstClr val="black">
                <a:alpha val="10000"/>
              </a:prstClr>
            </a:outerShdw>
          </a:effectLst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420" y="4945967"/>
              <a:ext cx="1960047" cy="1056349"/>
            </a:xfrm>
            <a:custGeom>
              <a:avLst/>
              <a:gdLst>
                <a:gd name="T0" fmla="*/ 0 w 1284"/>
                <a:gd name="T1" fmla="*/ 285 h 692"/>
                <a:gd name="T2" fmla="*/ 1034 w 1284"/>
                <a:gd name="T3" fmla="*/ 0 h 692"/>
                <a:gd name="T4" fmla="*/ 1284 w 1284"/>
                <a:gd name="T5" fmla="*/ 173 h 692"/>
                <a:gd name="T6" fmla="*/ 1056 w 1284"/>
                <a:gd name="T7" fmla="*/ 692 h 692"/>
                <a:gd name="T8" fmla="*/ 918 w 1284"/>
                <a:gd name="T9" fmla="*/ 644 h 692"/>
                <a:gd name="T10" fmla="*/ 132 w 1284"/>
                <a:gd name="T11" fmla="*/ 328 h 692"/>
                <a:gd name="T12" fmla="*/ 0 w 1284"/>
                <a:gd name="T13" fmla="*/ 285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84" h="692">
                  <a:moveTo>
                    <a:pt x="0" y="285"/>
                  </a:moveTo>
                  <a:lnTo>
                    <a:pt x="1034" y="0"/>
                  </a:lnTo>
                  <a:lnTo>
                    <a:pt x="1284" y="173"/>
                  </a:lnTo>
                  <a:lnTo>
                    <a:pt x="1056" y="692"/>
                  </a:lnTo>
                  <a:lnTo>
                    <a:pt x="918" y="644"/>
                  </a:lnTo>
                  <a:lnTo>
                    <a:pt x="132" y="328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rgbClr val="7F7F7F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3582" y="5269588"/>
              <a:ext cx="6127438" cy="1169312"/>
            </a:xfrm>
            <a:custGeom>
              <a:avLst/>
              <a:gdLst>
                <a:gd name="T0" fmla="*/ 691 w 2666"/>
                <a:gd name="T1" fmla="*/ 318 h 508"/>
                <a:gd name="T2" fmla="*/ 0 w 2666"/>
                <a:gd name="T3" fmla="*/ 48 h 508"/>
                <a:gd name="T4" fmla="*/ 0 w 2666"/>
                <a:gd name="T5" fmla="*/ 130 h 508"/>
                <a:gd name="T6" fmla="*/ 640 w 2666"/>
                <a:gd name="T7" fmla="*/ 370 h 508"/>
                <a:gd name="T8" fmla="*/ 1628 w 2666"/>
                <a:gd name="T9" fmla="*/ 508 h 508"/>
                <a:gd name="T10" fmla="*/ 2666 w 2666"/>
                <a:gd name="T11" fmla="*/ 121 h 508"/>
                <a:gd name="T12" fmla="*/ 2664 w 2666"/>
                <a:gd name="T13" fmla="*/ 59 h 508"/>
                <a:gd name="T14" fmla="*/ 1259 w 2666"/>
                <a:gd name="T15" fmla="*/ 57 h 508"/>
                <a:gd name="T16" fmla="*/ 691 w 2666"/>
                <a:gd name="T17" fmla="*/ 318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6" h="508">
                  <a:moveTo>
                    <a:pt x="691" y="318"/>
                  </a:moveTo>
                  <a:cubicBezTo>
                    <a:pt x="691" y="318"/>
                    <a:pt x="301" y="0"/>
                    <a:pt x="0" y="48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0"/>
                    <a:pt x="352" y="107"/>
                    <a:pt x="640" y="370"/>
                  </a:cubicBezTo>
                  <a:cubicBezTo>
                    <a:pt x="1628" y="508"/>
                    <a:pt x="1628" y="508"/>
                    <a:pt x="1628" y="508"/>
                  </a:cubicBezTo>
                  <a:cubicBezTo>
                    <a:pt x="2666" y="121"/>
                    <a:pt x="2666" y="121"/>
                    <a:pt x="2666" y="121"/>
                  </a:cubicBezTo>
                  <a:cubicBezTo>
                    <a:pt x="2664" y="59"/>
                    <a:pt x="2664" y="59"/>
                    <a:pt x="2664" y="59"/>
                  </a:cubicBezTo>
                  <a:cubicBezTo>
                    <a:pt x="1259" y="57"/>
                    <a:pt x="1259" y="57"/>
                    <a:pt x="1259" y="57"/>
                  </a:cubicBezTo>
                  <a:lnTo>
                    <a:pt x="691" y="318"/>
                  </a:lnTo>
                  <a:close/>
                </a:path>
              </a:pathLst>
            </a:custGeom>
            <a:gradFill>
              <a:gsLst>
                <a:gs pos="0">
                  <a:srgbClr val="7F7F7F">
                    <a:lumMod val="50000"/>
                  </a:srgbClr>
                </a:gs>
                <a:gs pos="100000">
                  <a:srgbClr val="7F7F7F">
                    <a:lumMod val="75000"/>
                  </a:srgbClr>
                </a:gs>
                <a:gs pos="52000">
                  <a:srgbClr val="7F7F7F"/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7422" y="5152046"/>
              <a:ext cx="4545966" cy="1126569"/>
            </a:xfrm>
            <a:custGeom>
              <a:avLst/>
              <a:gdLst>
                <a:gd name="T0" fmla="*/ 0 w 2978"/>
                <a:gd name="T1" fmla="*/ 557 h 738"/>
                <a:gd name="T2" fmla="*/ 1416 w 2978"/>
                <a:gd name="T3" fmla="*/ 738 h 738"/>
                <a:gd name="T4" fmla="*/ 2978 w 2978"/>
                <a:gd name="T5" fmla="*/ 166 h 738"/>
                <a:gd name="T6" fmla="*/ 1580 w 2978"/>
                <a:gd name="T7" fmla="*/ 0 h 738"/>
                <a:gd name="T8" fmla="*/ 0 w 2978"/>
                <a:gd name="T9" fmla="*/ 557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8" h="738">
                  <a:moveTo>
                    <a:pt x="0" y="557"/>
                  </a:moveTo>
                  <a:lnTo>
                    <a:pt x="1416" y="738"/>
                  </a:lnTo>
                  <a:lnTo>
                    <a:pt x="2978" y="166"/>
                  </a:lnTo>
                  <a:lnTo>
                    <a:pt x="1580" y="0"/>
                  </a:lnTo>
                  <a:lnTo>
                    <a:pt x="0" y="557"/>
                  </a:lnTo>
                  <a:close/>
                </a:path>
              </a:pathLst>
            </a:custGeom>
            <a:solidFill>
              <a:srgbClr val="7F7F7F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7422" y="5152046"/>
              <a:ext cx="4480327" cy="969338"/>
            </a:xfrm>
            <a:custGeom>
              <a:avLst/>
              <a:gdLst>
                <a:gd name="T0" fmla="*/ 0 w 2935"/>
                <a:gd name="T1" fmla="*/ 557 h 635"/>
                <a:gd name="T2" fmla="*/ 1373 w 2935"/>
                <a:gd name="T3" fmla="*/ 635 h 635"/>
                <a:gd name="T4" fmla="*/ 2935 w 2935"/>
                <a:gd name="T5" fmla="*/ 64 h 635"/>
                <a:gd name="T6" fmla="*/ 1580 w 2935"/>
                <a:gd name="T7" fmla="*/ 0 h 635"/>
                <a:gd name="T8" fmla="*/ 0 w 2935"/>
                <a:gd name="T9" fmla="*/ 557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35" h="635">
                  <a:moveTo>
                    <a:pt x="0" y="557"/>
                  </a:moveTo>
                  <a:lnTo>
                    <a:pt x="1373" y="635"/>
                  </a:lnTo>
                  <a:lnTo>
                    <a:pt x="2935" y="64"/>
                  </a:lnTo>
                  <a:lnTo>
                    <a:pt x="1580" y="0"/>
                  </a:lnTo>
                  <a:lnTo>
                    <a:pt x="0" y="557"/>
                  </a:lnTo>
                  <a:close/>
                </a:path>
              </a:pathLst>
            </a:custGeom>
            <a:solidFill>
              <a:srgbClr val="7F7F7F">
                <a:lumMod val="40000"/>
                <a:lumOff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4899" y="5092512"/>
              <a:ext cx="4407054" cy="925069"/>
            </a:xfrm>
            <a:custGeom>
              <a:avLst/>
              <a:gdLst>
                <a:gd name="T0" fmla="*/ 1037 w 1917"/>
                <a:gd name="T1" fmla="*/ 26 h 402"/>
                <a:gd name="T2" fmla="*/ 1917 w 1917"/>
                <a:gd name="T3" fmla="*/ 0 h 402"/>
                <a:gd name="T4" fmla="*/ 906 w 1917"/>
                <a:gd name="T5" fmla="*/ 402 h 402"/>
                <a:gd name="T6" fmla="*/ 0 w 1917"/>
                <a:gd name="T7" fmla="*/ 391 h 402"/>
                <a:gd name="T8" fmla="*/ 1037 w 1917"/>
                <a:gd name="T9" fmla="*/ 26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17" h="402">
                  <a:moveTo>
                    <a:pt x="1037" y="26"/>
                  </a:moveTo>
                  <a:cubicBezTo>
                    <a:pt x="1037" y="26"/>
                    <a:pt x="1702" y="68"/>
                    <a:pt x="1917" y="0"/>
                  </a:cubicBezTo>
                  <a:cubicBezTo>
                    <a:pt x="906" y="402"/>
                    <a:pt x="906" y="402"/>
                    <a:pt x="906" y="402"/>
                  </a:cubicBezTo>
                  <a:cubicBezTo>
                    <a:pt x="0" y="391"/>
                    <a:pt x="0" y="391"/>
                    <a:pt x="0" y="391"/>
                  </a:cubicBezTo>
                  <a:lnTo>
                    <a:pt x="1037" y="26"/>
                  </a:lnTo>
                  <a:close/>
                </a:path>
              </a:pathLst>
            </a:custGeom>
            <a:solidFill>
              <a:srgbClr val="7F7F7F">
                <a:lumMod val="20000"/>
                <a:lumOff val="8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4423" y="4187288"/>
              <a:ext cx="3994894" cy="1815029"/>
            </a:xfrm>
            <a:custGeom>
              <a:avLst/>
              <a:gdLst>
                <a:gd name="T0" fmla="*/ 689 w 1738"/>
                <a:gd name="T1" fmla="*/ 788 h 788"/>
                <a:gd name="T2" fmla="*/ 0 w 1738"/>
                <a:gd name="T3" fmla="*/ 465 h 788"/>
                <a:gd name="T4" fmla="*/ 1250 w 1738"/>
                <a:gd name="T5" fmla="*/ 0 h 788"/>
                <a:gd name="T6" fmla="*/ 1738 w 1738"/>
                <a:gd name="T7" fmla="*/ 419 h 788"/>
                <a:gd name="T8" fmla="*/ 689 w 1738"/>
                <a:gd name="T9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8" h="788">
                  <a:moveTo>
                    <a:pt x="689" y="788"/>
                  </a:moveTo>
                  <a:cubicBezTo>
                    <a:pt x="689" y="788"/>
                    <a:pt x="332" y="453"/>
                    <a:pt x="0" y="465"/>
                  </a:cubicBezTo>
                  <a:cubicBezTo>
                    <a:pt x="1250" y="0"/>
                    <a:pt x="1250" y="0"/>
                    <a:pt x="1250" y="0"/>
                  </a:cubicBezTo>
                  <a:cubicBezTo>
                    <a:pt x="1250" y="0"/>
                    <a:pt x="1647" y="16"/>
                    <a:pt x="1738" y="419"/>
                  </a:cubicBezTo>
                  <a:lnTo>
                    <a:pt x="689" y="788"/>
                  </a:lnTo>
                  <a:close/>
                </a:path>
              </a:pathLst>
            </a:custGeom>
            <a:solidFill>
              <a:srgbClr val="7F7F7F">
                <a:lumMod val="60000"/>
                <a:lumOff val="4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5795" y="4042269"/>
              <a:ext cx="3973523" cy="1960047"/>
            </a:xfrm>
            <a:custGeom>
              <a:avLst/>
              <a:gdLst>
                <a:gd name="T0" fmla="*/ 680 w 1729"/>
                <a:gd name="T1" fmla="*/ 851 h 851"/>
                <a:gd name="T2" fmla="*/ 0 w 1729"/>
                <a:gd name="T3" fmla="*/ 480 h 851"/>
                <a:gd name="T4" fmla="*/ 1243 w 1729"/>
                <a:gd name="T5" fmla="*/ 0 h 851"/>
                <a:gd name="T6" fmla="*/ 1729 w 1729"/>
                <a:gd name="T7" fmla="*/ 482 h 851"/>
                <a:gd name="T8" fmla="*/ 680 w 1729"/>
                <a:gd name="T9" fmla="*/ 851 h 8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9" h="851">
                  <a:moveTo>
                    <a:pt x="680" y="851"/>
                  </a:moveTo>
                  <a:cubicBezTo>
                    <a:pt x="680" y="851"/>
                    <a:pt x="420" y="471"/>
                    <a:pt x="0" y="480"/>
                  </a:cubicBezTo>
                  <a:cubicBezTo>
                    <a:pt x="1243" y="0"/>
                    <a:pt x="1243" y="0"/>
                    <a:pt x="1243" y="0"/>
                  </a:cubicBezTo>
                  <a:cubicBezTo>
                    <a:pt x="1243" y="0"/>
                    <a:pt x="1574" y="109"/>
                    <a:pt x="1729" y="482"/>
                  </a:cubicBezTo>
                  <a:lnTo>
                    <a:pt x="680" y="851"/>
                  </a:lnTo>
                  <a:close/>
                </a:path>
              </a:pathLst>
            </a:custGeom>
            <a:solidFill>
              <a:srgbClr val="7F7F7F">
                <a:lumMod val="40000"/>
                <a:lumOff val="6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810" y="3935413"/>
              <a:ext cx="3857508" cy="2066903"/>
            </a:xfrm>
            <a:custGeom>
              <a:avLst/>
              <a:gdLst>
                <a:gd name="T0" fmla="*/ 629 w 1678"/>
                <a:gd name="T1" fmla="*/ 898 h 898"/>
                <a:gd name="T2" fmla="*/ 0 w 1678"/>
                <a:gd name="T3" fmla="*/ 434 h 898"/>
                <a:gd name="T4" fmla="*/ 1170 w 1678"/>
                <a:gd name="T5" fmla="*/ 0 h 898"/>
                <a:gd name="T6" fmla="*/ 1678 w 1678"/>
                <a:gd name="T7" fmla="*/ 529 h 898"/>
                <a:gd name="T8" fmla="*/ 629 w 1678"/>
                <a:gd name="T9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8" h="898">
                  <a:moveTo>
                    <a:pt x="629" y="898"/>
                  </a:moveTo>
                  <a:cubicBezTo>
                    <a:pt x="629" y="898"/>
                    <a:pt x="499" y="428"/>
                    <a:pt x="0" y="434"/>
                  </a:cubicBezTo>
                  <a:cubicBezTo>
                    <a:pt x="1170" y="0"/>
                    <a:pt x="1170" y="0"/>
                    <a:pt x="1170" y="0"/>
                  </a:cubicBezTo>
                  <a:cubicBezTo>
                    <a:pt x="1170" y="0"/>
                    <a:pt x="1602" y="41"/>
                    <a:pt x="1678" y="529"/>
                  </a:cubicBezTo>
                  <a:lnTo>
                    <a:pt x="629" y="898"/>
                  </a:lnTo>
                  <a:close/>
                </a:path>
              </a:pathLst>
            </a:custGeom>
            <a:solidFill>
              <a:srgbClr val="7F7F7F">
                <a:lumMod val="20000"/>
                <a:lumOff val="80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1823991" y="3306439"/>
            <a:ext cx="781594" cy="870655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1" name="Group 33出自【趣你的PPT】(微信:qunideppt)：最优质的PPT资源库"/>
          <p:cNvGrpSpPr/>
          <p:nvPr/>
        </p:nvGrpSpPr>
        <p:grpSpPr>
          <a:xfrm>
            <a:off x="2046220" y="3505395"/>
            <a:ext cx="333281" cy="274553"/>
            <a:chOff x="9120188" y="247650"/>
            <a:chExt cx="720725" cy="593725"/>
          </a:xfrm>
          <a:solidFill>
            <a:sysClr val="window" lastClr="FFFFFF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120188" y="247650"/>
              <a:ext cx="720725" cy="593725"/>
            </a:xfrm>
            <a:custGeom>
              <a:avLst/>
              <a:gdLst>
                <a:gd name="T0" fmla="*/ 1401 w 1518"/>
                <a:gd name="T1" fmla="*/ 273 h 1251"/>
                <a:gd name="T2" fmla="*/ 1066 w 1518"/>
                <a:gd name="T3" fmla="*/ 273 h 1251"/>
                <a:gd name="T4" fmla="*/ 1014 w 1518"/>
                <a:gd name="T5" fmla="*/ 38 h 1251"/>
                <a:gd name="T6" fmla="*/ 974 w 1518"/>
                <a:gd name="T7" fmla="*/ 0 h 1251"/>
                <a:gd name="T8" fmla="*/ 558 w 1518"/>
                <a:gd name="T9" fmla="*/ 0 h 1251"/>
                <a:gd name="T10" fmla="*/ 518 w 1518"/>
                <a:gd name="T11" fmla="*/ 37 h 1251"/>
                <a:gd name="T12" fmla="*/ 466 w 1518"/>
                <a:gd name="T13" fmla="*/ 273 h 1251"/>
                <a:gd name="T14" fmla="*/ 118 w 1518"/>
                <a:gd name="T15" fmla="*/ 273 h 1251"/>
                <a:gd name="T16" fmla="*/ 0 w 1518"/>
                <a:gd name="T17" fmla="*/ 381 h 1251"/>
                <a:gd name="T18" fmla="*/ 0 w 1518"/>
                <a:gd name="T19" fmla="*/ 1127 h 1251"/>
                <a:gd name="T20" fmla="*/ 118 w 1518"/>
                <a:gd name="T21" fmla="*/ 1251 h 1251"/>
                <a:gd name="T22" fmla="*/ 1401 w 1518"/>
                <a:gd name="T23" fmla="*/ 1251 h 1251"/>
                <a:gd name="T24" fmla="*/ 1518 w 1518"/>
                <a:gd name="T25" fmla="*/ 1127 h 1251"/>
                <a:gd name="T26" fmla="*/ 1518 w 1518"/>
                <a:gd name="T27" fmla="*/ 381 h 1251"/>
                <a:gd name="T28" fmla="*/ 1401 w 1518"/>
                <a:gd name="T29" fmla="*/ 273 h 1251"/>
                <a:gd name="T30" fmla="*/ 766 w 1518"/>
                <a:gd name="T31" fmla="*/ 1127 h 1251"/>
                <a:gd name="T32" fmla="*/ 380 w 1518"/>
                <a:gd name="T33" fmla="*/ 740 h 1251"/>
                <a:gd name="T34" fmla="*/ 766 w 1518"/>
                <a:gd name="T35" fmla="*/ 354 h 1251"/>
                <a:gd name="T36" fmla="*/ 1153 w 1518"/>
                <a:gd name="T37" fmla="*/ 740 h 1251"/>
                <a:gd name="T38" fmla="*/ 766 w 1518"/>
                <a:gd name="T39" fmla="*/ 1127 h 1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18" h="1251">
                  <a:moveTo>
                    <a:pt x="1401" y="273"/>
                  </a:moveTo>
                  <a:cubicBezTo>
                    <a:pt x="1066" y="273"/>
                    <a:pt x="1066" y="273"/>
                    <a:pt x="1066" y="273"/>
                  </a:cubicBezTo>
                  <a:cubicBezTo>
                    <a:pt x="1014" y="38"/>
                    <a:pt x="1014" y="38"/>
                    <a:pt x="1014" y="38"/>
                  </a:cubicBezTo>
                  <a:cubicBezTo>
                    <a:pt x="1010" y="20"/>
                    <a:pt x="992" y="0"/>
                    <a:pt x="974" y="0"/>
                  </a:cubicBezTo>
                  <a:cubicBezTo>
                    <a:pt x="558" y="0"/>
                    <a:pt x="558" y="0"/>
                    <a:pt x="558" y="0"/>
                  </a:cubicBezTo>
                  <a:cubicBezTo>
                    <a:pt x="540" y="0"/>
                    <a:pt x="522" y="19"/>
                    <a:pt x="518" y="37"/>
                  </a:cubicBezTo>
                  <a:cubicBezTo>
                    <a:pt x="466" y="273"/>
                    <a:pt x="466" y="273"/>
                    <a:pt x="466" y="273"/>
                  </a:cubicBezTo>
                  <a:cubicBezTo>
                    <a:pt x="118" y="273"/>
                    <a:pt x="118" y="273"/>
                    <a:pt x="118" y="273"/>
                  </a:cubicBezTo>
                  <a:cubicBezTo>
                    <a:pt x="53" y="273"/>
                    <a:pt x="0" y="317"/>
                    <a:pt x="0" y="381"/>
                  </a:cubicBezTo>
                  <a:cubicBezTo>
                    <a:pt x="0" y="1127"/>
                    <a:pt x="0" y="1127"/>
                    <a:pt x="0" y="1127"/>
                  </a:cubicBezTo>
                  <a:cubicBezTo>
                    <a:pt x="0" y="1191"/>
                    <a:pt x="53" y="1251"/>
                    <a:pt x="118" y="1251"/>
                  </a:cubicBezTo>
                  <a:cubicBezTo>
                    <a:pt x="1401" y="1251"/>
                    <a:pt x="1401" y="1251"/>
                    <a:pt x="1401" y="1251"/>
                  </a:cubicBezTo>
                  <a:cubicBezTo>
                    <a:pt x="1466" y="1251"/>
                    <a:pt x="1518" y="1191"/>
                    <a:pt x="1518" y="1127"/>
                  </a:cubicBezTo>
                  <a:cubicBezTo>
                    <a:pt x="1518" y="381"/>
                    <a:pt x="1518" y="381"/>
                    <a:pt x="1518" y="381"/>
                  </a:cubicBezTo>
                  <a:cubicBezTo>
                    <a:pt x="1518" y="317"/>
                    <a:pt x="1466" y="273"/>
                    <a:pt x="1401" y="273"/>
                  </a:cubicBezTo>
                  <a:close/>
                  <a:moveTo>
                    <a:pt x="766" y="1127"/>
                  </a:moveTo>
                  <a:cubicBezTo>
                    <a:pt x="553" y="1127"/>
                    <a:pt x="380" y="954"/>
                    <a:pt x="380" y="740"/>
                  </a:cubicBezTo>
                  <a:cubicBezTo>
                    <a:pt x="380" y="527"/>
                    <a:pt x="553" y="354"/>
                    <a:pt x="766" y="354"/>
                  </a:cubicBezTo>
                  <a:cubicBezTo>
                    <a:pt x="980" y="354"/>
                    <a:pt x="1153" y="527"/>
                    <a:pt x="1153" y="740"/>
                  </a:cubicBezTo>
                  <a:cubicBezTo>
                    <a:pt x="1153" y="954"/>
                    <a:pt x="980" y="1127"/>
                    <a:pt x="766" y="1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356726" y="471488"/>
              <a:ext cx="254000" cy="2540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 flipH="1">
            <a:off x="2953194" y="3038237"/>
            <a:ext cx="746296" cy="831335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26" name="Group 36出自【趣你的PPT】(微信:qunideppt)：最优质的PPT资源库"/>
          <p:cNvGrpSpPr/>
          <p:nvPr/>
        </p:nvGrpSpPr>
        <p:grpSpPr>
          <a:xfrm>
            <a:off x="3188492" y="3220925"/>
            <a:ext cx="291074" cy="287031"/>
            <a:chOff x="5978526" y="184151"/>
            <a:chExt cx="228600" cy="225425"/>
          </a:xfrm>
          <a:solidFill>
            <a:sysClr val="window" lastClr="FFFFFF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8526" y="334963"/>
              <a:ext cx="74613" cy="74613"/>
            </a:xfrm>
            <a:custGeom>
              <a:avLst/>
              <a:gdLst>
                <a:gd name="T0" fmla="*/ 7 w 47"/>
                <a:gd name="T1" fmla="*/ 0 h 47"/>
                <a:gd name="T2" fmla="*/ 2 w 47"/>
                <a:gd name="T3" fmla="*/ 23 h 47"/>
                <a:gd name="T4" fmla="*/ 0 w 47"/>
                <a:gd name="T5" fmla="*/ 47 h 47"/>
                <a:gd name="T6" fmla="*/ 23 w 47"/>
                <a:gd name="T7" fmla="*/ 45 h 47"/>
                <a:gd name="T8" fmla="*/ 47 w 47"/>
                <a:gd name="T9" fmla="*/ 40 h 47"/>
                <a:gd name="T10" fmla="*/ 26 w 47"/>
                <a:gd name="T11" fmla="*/ 21 h 47"/>
                <a:gd name="T12" fmla="*/ 7 w 47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7">
                  <a:moveTo>
                    <a:pt x="7" y="0"/>
                  </a:moveTo>
                  <a:lnTo>
                    <a:pt x="2" y="23"/>
                  </a:lnTo>
                  <a:lnTo>
                    <a:pt x="0" y="47"/>
                  </a:lnTo>
                  <a:lnTo>
                    <a:pt x="23" y="45"/>
                  </a:lnTo>
                  <a:lnTo>
                    <a:pt x="47" y="40"/>
                  </a:lnTo>
                  <a:lnTo>
                    <a:pt x="26" y="21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00751" y="217488"/>
              <a:ext cx="165100" cy="169863"/>
            </a:xfrm>
            <a:custGeom>
              <a:avLst/>
              <a:gdLst>
                <a:gd name="T0" fmla="*/ 38 w 104"/>
                <a:gd name="T1" fmla="*/ 95 h 107"/>
                <a:gd name="T2" fmla="*/ 33 w 104"/>
                <a:gd name="T3" fmla="*/ 88 h 107"/>
                <a:gd name="T4" fmla="*/ 92 w 104"/>
                <a:gd name="T5" fmla="*/ 29 h 107"/>
                <a:gd name="T6" fmla="*/ 78 w 104"/>
                <a:gd name="T7" fmla="*/ 15 h 107"/>
                <a:gd name="T8" fmla="*/ 19 w 104"/>
                <a:gd name="T9" fmla="*/ 74 h 107"/>
                <a:gd name="T10" fmla="*/ 12 w 104"/>
                <a:gd name="T11" fmla="*/ 67 h 107"/>
                <a:gd name="T12" fmla="*/ 71 w 104"/>
                <a:gd name="T13" fmla="*/ 7 h 107"/>
                <a:gd name="T14" fmla="*/ 66 w 104"/>
                <a:gd name="T15" fmla="*/ 0 h 107"/>
                <a:gd name="T16" fmla="*/ 0 w 104"/>
                <a:gd name="T17" fmla="*/ 67 h 107"/>
                <a:gd name="T18" fmla="*/ 38 w 104"/>
                <a:gd name="T19" fmla="*/ 107 h 107"/>
                <a:gd name="T20" fmla="*/ 104 w 104"/>
                <a:gd name="T21" fmla="*/ 41 h 107"/>
                <a:gd name="T22" fmla="*/ 99 w 104"/>
                <a:gd name="T23" fmla="*/ 33 h 107"/>
                <a:gd name="T24" fmla="*/ 38 w 104"/>
                <a:gd name="T25" fmla="*/ 9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07">
                  <a:moveTo>
                    <a:pt x="38" y="95"/>
                  </a:moveTo>
                  <a:lnTo>
                    <a:pt x="33" y="88"/>
                  </a:lnTo>
                  <a:lnTo>
                    <a:pt x="92" y="29"/>
                  </a:lnTo>
                  <a:lnTo>
                    <a:pt x="78" y="15"/>
                  </a:lnTo>
                  <a:lnTo>
                    <a:pt x="19" y="74"/>
                  </a:lnTo>
                  <a:lnTo>
                    <a:pt x="12" y="67"/>
                  </a:lnTo>
                  <a:lnTo>
                    <a:pt x="71" y="7"/>
                  </a:lnTo>
                  <a:lnTo>
                    <a:pt x="66" y="0"/>
                  </a:lnTo>
                  <a:lnTo>
                    <a:pt x="0" y="67"/>
                  </a:lnTo>
                  <a:lnTo>
                    <a:pt x="38" y="107"/>
                  </a:lnTo>
                  <a:lnTo>
                    <a:pt x="104" y="41"/>
                  </a:lnTo>
                  <a:lnTo>
                    <a:pt x="99" y="33"/>
                  </a:lnTo>
                  <a:lnTo>
                    <a:pt x="38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84151"/>
              <a:ext cx="90488" cy="90488"/>
            </a:xfrm>
            <a:custGeom>
              <a:avLst/>
              <a:gdLst>
                <a:gd name="T0" fmla="*/ 22 w 24"/>
                <a:gd name="T1" fmla="*/ 12 h 24"/>
                <a:gd name="T2" fmla="*/ 11 w 24"/>
                <a:gd name="T3" fmla="*/ 1 h 24"/>
                <a:gd name="T4" fmla="*/ 5 w 24"/>
                <a:gd name="T5" fmla="*/ 1 h 24"/>
                <a:gd name="T6" fmla="*/ 5 w 24"/>
                <a:gd name="T7" fmla="*/ 1 h 24"/>
                <a:gd name="T8" fmla="*/ 5 w 24"/>
                <a:gd name="T9" fmla="*/ 1 h 24"/>
                <a:gd name="T10" fmla="*/ 0 w 24"/>
                <a:gd name="T11" fmla="*/ 7 h 24"/>
                <a:gd name="T12" fmla="*/ 17 w 24"/>
                <a:gd name="T13" fmla="*/ 24 h 24"/>
                <a:gd name="T14" fmla="*/ 22 w 24"/>
                <a:gd name="T15" fmla="*/ 18 h 24"/>
                <a:gd name="T16" fmla="*/ 22 w 24"/>
                <a:gd name="T17" fmla="*/ 18 h 24"/>
                <a:gd name="T18" fmla="*/ 22 w 24"/>
                <a:gd name="T19" fmla="*/ 18 h 24"/>
                <a:gd name="T20" fmla="*/ 22 w 24"/>
                <a:gd name="T2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" h="24">
                  <a:moveTo>
                    <a:pt x="22" y="12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9" y="0"/>
                    <a:pt x="7" y="0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4" y="16"/>
                    <a:pt x="24" y="14"/>
                    <a:pt x="2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3762169" y="2851919"/>
            <a:ext cx="724022" cy="806523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71493" y="3053019"/>
            <a:ext cx="315761" cy="257209"/>
          </a:xfrm>
          <a:custGeom>
            <a:avLst/>
            <a:gdLst>
              <a:gd name="T0" fmla="*/ 56 w 64"/>
              <a:gd name="T1" fmla="*/ 12 h 52"/>
              <a:gd name="T2" fmla="*/ 46 w 64"/>
              <a:gd name="T3" fmla="*/ 12 h 52"/>
              <a:gd name="T4" fmla="*/ 45 w 64"/>
              <a:gd name="T5" fmla="*/ 4 h 52"/>
              <a:gd name="T6" fmla="*/ 40 w 64"/>
              <a:gd name="T7" fmla="*/ 0 h 52"/>
              <a:gd name="T8" fmla="*/ 24 w 64"/>
              <a:gd name="T9" fmla="*/ 0 h 52"/>
              <a:gd name="T10" fmla="*/ 19 w 64"/>
              <a:gd name="T11" fmla="*/ 4 h 52"/>
              <a:gd name="T12" fmla="*/ 18 w 64"/>
              <a:gd name="T13" fmla="*/ 12 h 52"/>
              <a:gd name="T14" fmla="*/ 8 w 64"/>
              <a:gd name="T15" fmla="*/ 12 h 52"/>
              <a:gd name="T16" fmla="*/ 0 w 64"/>
              <a:gd name="T17" fmla="*/ 20 h 52"/>
              <a:gd name="T18" fmla="*/ 0 w 64"/>
              <a:gd name="T19" fmla="*/ 44 h 52"/>
              <a:gd name="T20" fmla="*/ 8 w 64"/>
              <a:gd name="T21" fmla="*/ 52 h 52"/>
              <a:gd name="T22" fmla="*/ 56 w 64"/>
              <a:gd name="T23" fmla="*/ 52 h 52"/>
              <a:gd name="T24" fmla="*/ 64 w 64"/>
              <a:gd name="T25" fmla="*/ 44 h 52"/>
              <a:gd name="T26" fmla="*/ 64 w 64"/>
              <a:gd name="T27" fmla="*/ 20 h 52"/>
              <a:gd name="T28" fmla="*/ 56 w 64"/>
              <a:gd name="T29" fmla="*/ 12 h 52"/>
              <a:gd name="T30" fmla="*/ 23 w 64"/>
              <a:gd name="T31" fmla="*/ 5 h 52"/>
              <a:gd name="T32" fmla="*/ 24 w 64"/>
              <a:gd name="T33" fmla="*/ 4 h 52"/>
              <a:gd name="T34" fmla="*/ 40 w 64"/>
              <a:gd name="T35" fmla="*/ 4 h 52"/>
              <a:gd name="T36" fmla="*/ 41 w 64"/>
              <a:gd name="T37" fmla="*/ 5 h 52"/>
              <a:gd name="T38" fmla="*/ 42 w 64"/>
              <a:gd name="T39" fmla="*/ 12 h 52"/>
              <a:gd name="T40" fmla="*/ 22 w 64"/>
              <a:gd name="T41" fmla="*/ 12 h 52"/>
              <a:gd name="T42" fmla="*/ 23 w 64"/>
              <a:gd name="T43" fmla="*/ 5 h 52"/>
              <a:gd name="T44" fmla="*/ 44 w 64"/>
              <a:gd name="T45" fmla="*/ 36 h 52"/>
              <a:gd name="T46" fmla="*/ 36 w 64"/>
              <a:gd name="T47" fmla="*/ 36 h 52"/>
              <a:gd name="T48" fmla="*/ 36 w 64"/>
              <a:gd name="T49" fmla="*/ 44 h 52"/>
              <a:gd name="T50" fmla="*/ 28 w 64"/>
              <a:gd name="T51" fmla="*/ 44 h 52"/>
              <a:gd name="T52" fmla="*/ 28 w 64"/>
              <a:gd name="T53" fmla="*/ 36 h 52"/>
              <a:gd name="T54" fmla="*/ 20 w 64"/>
              <a:gd name="T55" fmla="*/ 36 h 52"/>
              <a:gd name="T56" fmla="*/ 20 w 64"/>
              <a:gd name="T57" fmla="*/ 28 h 52"/>
              <a:gd name="T58" fmla="*/ 28 w 64"/>
              <a:gd name="T59" fmla="*/ 28 h 52"/>
              <a:gd name="T60" fmla="*/ 28 w 64"/>
              <a:gd name="T61" fmla="*/ 20 h 52"/>
              <a:gd name="T62" fmla="*/ 36 w 64"/>
              <a:gd name="T63" fmla="*/ 20 h 52"/>
              <a:gd name="T64" fmla="*/ 36 w 64"/>
              <a:gd name="T65" fmla="*/ 28 h 52"/>
              <a:gd name="T66" fmla="*/ 44 w 64"/>
              <a:gd name="T67" fmla="*/ 28 h 52"/>
              <a:gd name="T68" fmla="*/ 44 w 64"/>
              <a:gd name="T69" fmla="*/ 36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4" h="52">
                <a:moveTo>
                  <a:pt x="5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5" y="4"/>
                  <a:pt x="45" y="4"/>
                  <a:pt x="45" y="4"/>
                </a:cubicBezTo>
                <a:cubicBezTo>
                  <a:pt x="44" y="2"/>
                  <a:pt x="42" y="0"/>
                  <a:pt x="4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2" y="0"/>
                  <a:pt x="20" y="2"/>
                  <a:pt x="19" y="4"/>
                </a:cubicBezTo>
                <a:cubicBezTo>
                  <a:pt x="18" y="12"/>
                  <a:pt x="18" y="12"/>
                  <a:pt x="18" y="12"/>
                </a:cubicBezTo>
                <a:cubicBezTo>
                  <a:pt x="8" y="12"/>
                  <a:pt x="8" y="12"/>
                  <a:pt x="8" y="12"/>
                </a:cubicBezTo>
                <a:cubicBezTo>
                  <a:pt x="4" y="12"/>
                  <a:pt x="0" y="16"/>
                  <a:pt x="0" y="20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8"/>
                  <a:pt x="4" y="52"/>
                  <a:pt x="8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60" y="52"/>
                  <a:pt x="64" y="48"/>
                  <a:pt x="64" y="44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16"/>
                  <a:pt x="60" y="12"/>
                  <a:pt x="56" y="12"/>
                </a:cubicBezTo>
                <a:close/>
                <a:moveTo>
                  <a:pt x="23" y="5"/>
                </a:moveTo>
                <a:cubicBezTo>
                  <a:pt x="24" y="4"/>
                  <a:pt x="24" y="4"/>
                  <a:pt x="24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1" y="5"/>
                  <a:pt x="41" y="5"/>
                  <a:pt x="41" y="5"/>
                </a:cubicBezTo>
                <a:cubicBezTo>
                  <a:pt x="42" y="12"/>
                  <a:pt x="42" y="12"/>
                  <a:pt x="42" y="12"/>
                </a:cubicBezTo>
                <a:cubicBezTo>
                  <a:pt x="22" y="12"/>
                  <a:pt x="22" y="12"/>
                  <a:pt x="22" y="12"/>
                </a:cubicBezTo>
                <a:lnTo>
                  <a:pt x="23" y="5"/>
                </a:lnTo>
                <a:close/>
                <a:moveTo>
                  <a:pt x="44" y="36"/>
                </a:moveTo>
                <a:cubicBezTo>
                  <a:pt x="36" y="36"/>
                  <a:pt x="36" y="36"/>
                  <a:pt x="36" y="36"/>
                </a:cubicBezTo>
                <a:cubicBezTo>
                  <a:pt x="36" y="44"/>
                  <a:pt x="36" y="44"/>
                  <a:pt x="36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28" y="36"/>
                  <a:pt x="28" y="36"/>
                  <a:pt x="28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0" y="28"/>
                  <a:pt x="20" y="28"/>
                  <a:pt x="20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20"/>
                  <a:pt x="28" y="20"/>
                  <a:pt x="28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28"/>
                  <a:pt x="36" y="28"/>
                  <a:pt x="36" y="28"/>
                </a:cubicBezTo>
                <a:cubicBezTo>
                  <a:pt x="44" y="28"/>
                  <a:pt x="44" y="28"/>
                  <a:pt x="44" y="28"/>
                </a:cubicBezTo>
                <a:lnTo>
                  <a:pt x="44" y="3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 flipH="1">
            <a:off x="3171871" y="2259949"/>
            <a:ext cx="650510" cy="724634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35" name="Group 41出自【趣你的PPT】(微信:qunideppt)：最优质的PPT资源库"/>
          <p:cNvGrpSpPr/>
          <p:nvPr/>
        </p:nvGrpSpPr>
        <p:grpSpPr>
          <a:xfrm>
            <a:off x="3383419" y="2382206"/>
            <a:ext cx="240199" cy="335128"/>
            <a:chOff x="3830638" y="3297238"/>
            <a:chExt cx="265113" cy="369888"/>
          </a:xfrm>
          <a:solidFill>
            <a:sysClr val="window" lastClr="FFFFFF"/>
          </a:solidFill>
        </p:grpSpPr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54450" y="3297238"/>
              <a:ext cx="50800" cy="50800"/>
            </a:xfrm>
            <a:custGeom>
              <a:avLst/>
              <a:gdLst>
                <a:gd name="T0" fmla="*/ 11 w 32"/>
                <a:gd name="T1" fmla="*/ 21 h 32"/>
                <a:gd name="T2" fmla="*/ 21 w 32"/>
                <a:gd name="T3" fmla="*/ 21 h 32"/>
                <a:gd name="T4" fmla="*/ 21 w 32"/>
                <a:gd name="T5" fmla="*/ 32 h 32"/>
                <a:gd name="T6" fmla="*/ 32 w 32"/>
                <a:gd name="T7" fmla="*/ 32 h 32"/>
                <a:gd name="T8" fmla="*/ 32 w 32"/>
                <a:gd name="T9" fmla="*/ 0 h 32"/>
                <a:gd name="T10" fmla="*/ 21 w 32"/>
                <a:gd name="T11" fmla="*/ 0 h 32"/>
                <a:gd name="T12" fmla="*/ 21 w 32"/>
                <a:gd name="T13" fmla="*/ 11 h 32"/>
                <a:gd name="T14" fmla="*/ 11 w 32"/>
                <a:gd name="T15" fmla="*/ 11 h 32"/>
                <a:gd name="T16" fmla="*/ 11 w 32"/>
                <a:gd name="T17" fmla="*/ 0 h 32"/>
                <a:gd name="T18" fmla="*/ 0 w 32"/>
                <a:gd name="T19" fmla="*/ 0 h 32"/>
                <a:gd name="T20" fmla="*/ 0 w 32"/>
                <a:gd name="T21" fmla="*/ 32 h 32"/>
                <a:gd name="T22" fmla="*/ 11 w 32"/>
                <a:gd name="T23" fmla="*/ 32 h 32"/>
                <a:gd name="T24" fmla="*/ 11 w 32"/>
                <a:gd name="T25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32">
                  <a:moveTo>
                    <a:pt x="11" y="21"/>
                  </a:moveTo>
                  <a:lnTo>
                    <a:pt x="21" y="21"/>
                  </a:lnTo>
                  <a:lnTo>
                    <a:pt x="21" y="32"/>
                  </a:lnTo>
                  <a:lnTo>
                    <a:pt x="32" y="32"/>
                  </a:lnTo>
                  <a:lnTo>
                    <a:pt x="32" y="0"/>
                  </a:lnTo>
                  <a:lnTo>
                    <a:pt x="21" y="0"/>
                  </a:lnTo>
                  <a:lnTo>
                    <a:pt x="21" y="11"/>
                  </a:lnTo>
                  <a:lnTo>
                    <a:pt x="11" y="1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11" y="32"/>
                  </a:lnTo>
                  <a:lnTo>
                    <a:pt x="11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1600" y="3297238"/>
              <a:ext cx="46038" cy="50800"/>
            </a:xfrm>
            <a:custGeom>
              <a:avLst/>
              <a:gdLst>
                <a:gd name="T0" fmla="*/ 9 w 29"/>
                <a:gd name="T1" fmla="*/ 32 h 32"/>
                <a:gd name="T2" fmla="*/ 20 w 29"/>
                <a:gd name="T3" fmla="*/ 32 h 32"/>
                <a:gd name="T4" fmla="*/ 20 w 29"/>
                <a:gd name="T5" fmla="*/ 11 h 32"/>
                <a:gd name="T6" fmla="*/ 29 w 29"/>
                <a:gd name="T7" fmla="*/ 11 h 32"/>
                <a:gd name="T8" fmla="*/ 29 w 29"/>
                <a:gd name="T9" fmla="*/ 0 h 32"/>
                <a:gd name="T10" fmla="*/ 0 w 29"/>
                <a:gd name="T11" fmla="*/ 0 h 32"/>
                <a:gd name="T12" fmla="*/ 0 w 29"/>
                <a:gd name="T13" fmla="*/ 11 h 32"/>
                <a:gd name="T14" fmla="*/ 9 w 29"/>
                <a:gd name="T15" fmla="*/ 11 h 32"/>
                <a:gd name="T16" fmla="*/ 9 w 29"/>
                <a:gd name="T1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32">
                  <a:moveTo>
                    <a:pt x="9" y="32"/>
                  </a:moveTo>
                  <a:lnTo>
                    <a:pt x="20" y="32"/>
                  </a:lnTo>
                  <a:lnTo>
                    <a:pt x="20" y="11"/>
                  </a:lnTo>
                  <a:lnTo>
                    <a:pt x="29" y="11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1"/>
                  </a:lnTo>
                  <a:lnTo>
                    <a:pt x="9" y="11"/>
                  </a:lnTo>
                  <a:lnTo>
                    <a:pt x="9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5575" y="3297238"/>
              <a:ext cx="57150" cy="50800"/>
            </a:xfrm>
            <a:custGeom>
              <a:avLst/>
              <a:gdLst>
                <a:gd name="T0" fmla="*/ 11 w 36"/>
                <a:gd name="T1" fmla="*/ 16 h 32"/>
                <a:gd name="T2" fmla="*/ 18 w 36"/>
                <a:gd name="T3" fmla="*/ 27 h 32"/>
                <a:gd name="T4" fmla="*/ 18 w 36"/>
                <a:gd name="T5" fmla="*/ 27 h 32"/>
                <a:gd name="T6" fmla="*/ 25 w 36"/>
                <a:gd name="T7" fmla="*/ 16 h 32"/>
                <a:gd name="T8" fmla="*/ 25 w 36"/>
                <a:gd name="T9" fmla="*/ 32 h 32"/>
                <a:gd name="T10" fmla="*/ 36 w 36"/>
                <a:gd name="T11" fmla="*/ 32 h 32"/>
                <a:gd name="T12" fmla="*/ 36 w 36"/>
                <a:gd name="T13" fmla="*/ 0 h 32"/>
                <a:gd name="T14" fmla="*/ 24 w 36"/>
                <a:gd name="T15" fmla="*/ 0 h 32"/>
                <a:gd name="T16" fmla="*/ 18 w 36"/>
                <a:gd name="T17" fmla="*/ 11 h 32"/>
                <a:gd name="T18" fmla="*/ 11 w 36"/>
                <a:gd name="T19" fmla="*/ 0 h 32"/>
                <a:gd name="T20" fmla="*/ 0 w 36"/>
                <a:gd name="T21" fmla="*/ 0 h 32"/>
                <a:gd name="T22" fmla="*/ 0 w 36"/>
                <a:gd name="T23" fmla="*/ 32 h 32"/>
                <a:gd name="T24" fmla="*/ 11 w 36"/>
                <a:gd name="T25" fmla="*/ 32 h 32"/>
                <a:gd name="T26" fmla="*/ 11 w 36"/>
                <a:gd name="T2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32">
                  <a:moveTo>
                    <a:pt x="11" y="16"/>
                  </a:moveTo>
                  <a:lnTo>
                    <a:pt x="18" y="27"/>
                  </a:lnTo>
                  <a:lnTo>
                    <a:pt x="18" y="27"/>
                  </a:lnTo>
                  <a:lnTo>
                    <a:pt x="25" y="16"/>
                  </a:lnTo>
                  <a:lnTo>
                    <a:pt x="25" y="32"/>
                  </a:lnTo>
                  <a:lnTo>
                    <a:pt x="36" y="32"/>
                  </a:lnTo>
                  <a:lnTo>
                    <a:pt x="36" y="0"/>
                  </a:lnTo>
                  <a:lnTo>
                    <a:pt x="24" y="0"/>
                  </a:lnTo>
                  <a:lnTo>
                    <a:pt x="18" y="1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11" y="32"/>
                  </a:lnTo>
                  <a:lnTo>
                    <a:pt x="11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0663" y="3297238"/>
              <a:ext cx="39688" cy="50800"/>
            </a:xfrm>
            <a:custGeom>
              <a:avLst/>
              <a:gdLst>
                <a:gd name="T0" fmla="*/ 25 w 25"/>
                <a:gd name="T1" fmla="*/ 21 h 32"/>
                <a:gd name="T2" fmla="*/ 11 w 25"/>
                <a:gd name="T3" fmla="*/ 21 h 32"/>
                <a:gd name="T4" fmla="*/ 11 w 25"/>
                <a:gd name="T5" fmla="*/ 0 h 32"/>
                <a:gd name="T6" fmla="*/ 0 w 25"/>
                <a:gd name="T7" fmla="*/ 0 h 32"/>
                <a:gd name="T8" fmla="*/ 0 w 25"/>
                <a:gd name="T9" fmla="*/ 32 h 32"/>
                <a:gd name="T10" fmla="*/ 25 w 25"/>
                <a:gd name="T11" fmla="*/ 32 h 32"/>
                <a:gd name="T12" fmla="*/ 25 w 25"/>
                <a:gd name="T13" fmla="*/ 2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32">
                  <a:moveTo>
                    <a:pt x="25" y="21"/>
                  </a:moveTo>
                  <a:lnTo>
                    <a:pt x="11" y="21"/>
                  </a:lnTo>
                  <a:lnTo>
                    <a:pt x="11" y="0"/>
                  </a:lnTo>
                  <a:lnTo>
                    <a:pt x="0" y="0"/>
                  </a:lnTo>
                  <a:lnTo>
                    <a:pt x="0" y="32"/>
                  </a:lnTo>
                  <a:lnTo>
                    <a:pt x="25" y="32"/>
                  </a:lnTo>
                  <a:lnTo>
                    <a:pt x="25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0638" y="3368676"/>
              <a:ext cx="265113" cy="298450"/>
            </a:xfrm>
            <a:custGeom>
              <a:avLst/>
              <a:gdLst>
                <a:gd name="T0" fmla="*/ 0 w 167"/>
                <a:gd name="T1" fmla="*/ 0 h 188"/>
                <a:gd name="T2" fmla="*/ 15 w 167"/>
                <a:gd name="T3" fmla="*/ 169 h 188"/>
                <a:gd name="T4" fmla="*/ 84 w 167"/>
                <a:gd name="T5" fmla="*/ 188 h 188"/>
                <a:gd name="T6" fmla="*/ 152 w 167"/>
                <a:gd name="T7" fmla="*/ 169 h 188"/>
                <a:gd name="T8" fmla="*/ 167 w 167"/>
                <a:gd name="T9" fmla="*/ 0 h 188"/>
                <a:gd name="T10" fmla="*/ 0 w 167"/>
                <a:gd name="T11" fmla="*/ 0 h 188"/>
                <a:gd name="T12" fmla="*/ 134 w 167"/>
                <a:gd name="T13" fmla="*/ 56 h 188"/>
                <a:gd name="T14" fmla="*/ 84 w 167"/>
                <a:gd name="T15" fmla="*/ 56 h 188"/>
                <a:gd name="T16" fmla="*/ 54 w 167"/>
                <a:gd name="T17" fmla="*/ 56 h 188"/>
                <a:gd name="T18" fmla="*/ 56 w 167"/>
                <a:gd name="T19" fmla="*/ 78 h 188"/>
                <a:gd name="T20" fmla="*/ 84 w 167"/>
                <a:gd name="T21" fmla="*/ 78 h 188"/>
                <a:gd name="T22" fmla="*/ 132 w 167"/>
                <a:gd name="T23" fmla="*/ 78 h 188"/>
                <a:gd name="T24" fmla="*/ 126 w 167"/>
                <a:gd name="T25" fmla="*/ 141 h 188"/>
                <a:gd name="T26" fmla="*/ 84 w 167"/>
                <a:gd name="T27" fmla="*/ 153 h 188"/>
                <a:gd name="T28" fmla="*/ 84 w 167"/>
                <a:gd name="T29" fmla="*/ 153 h 188"/>
                <a:gd name="T30" fmla="*/ 41 w 167"/>
                <a:gd name="T31" fmla="*/ 141 h 188"/>
                <a:gd name="T32" fmla="*/ 37 w 167"/>
                <a:gd name="T33" fmla="*/ 107 h 188"/>
                <a:gd name="T34" fmla="*/ 59 w 167"/>
                <a:gd name="T35" fmla="*/ 107 h 188"/>
                <a:gd name="T36" fmla="*/ 60 w 167"/>
                <a:gd name="T37" fmla="*/ 125 h 188"/>
                <a:gd name="T38" fmla="*/ 84 w 167"/>
                <a:gd name="T39" fmla="*/ 131 h 188"/>
                <a:gd name="T40" fmla="*/ 84 w 167"/>
                <a:gd name="T41" fmla="*/ 131 h 188"/>
                <a:gd name="T42" fmla="*/ 84 w 167"/>
                <a:gd name="T43" fmla="*/ 131 h 188"/>
                <a:gd name="T44" fmla="*/ 107 w 167"/>
                <a:gd name="T45" fmla="*/ 125 h 188"/>
                <a:gd name="T46" fmla="*/ 109 w 167"/>
                <a:gd name="T47" fmla="*/ 98 h 188"/>
                <a:gd name="T48" fmla="*/ 84 w 167"/>
                <a:gd name="T49" fmla="*/ 98 h 188"/>
                <a:gd name="T50" fmla="*/ 84 w 167"/>
                <a:gd name="T51" fmla="*/ 98 h 188"/>
                <a:gd name="T52" fmla="*/ 37 w 167"/>
                <a:gd name="T53" fmla="*/ 98 h 188"/>
                <a:gd name="T54" fmla="*/ 31 w 167"/>
                <a:gd name="T55" fmla="*/ 35 h 188"/>
                <a:gd name="T56" fmla="*/ 84 w 167"/>
                <a:gd name="T57" fmla="*/ 35 h 188"/>
                <a:gd name="T58" fmla="*/ 136 w 167"/>
                <a:gd name="T59" fmla="*/ 35 h 188"/>
                <a:gd name="T60" fmla="*/ 134 w 167"/>
                <a:gd name="T61" fmla="*/ 5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7" h="188">
                  <a:moveTo>
                    <a:pt x="0" y="0"/>
                  </a:moveTo>
                  <a:lnTo>
                    <a:pt x="15" y="169"/>
                  </a:lnTo>
                  <a:lnTo>
                    <a:pt x="84" y="188"/>
                  </a:lnTo>
                  <a:lnTo>
                    <a:pt x="152" y="169"/>
                  </a:lnTo>
                  <a:lnTo>
                    <a:pt x="167" y="0"/>
                  </a:lnTo>
                  <a:lnTo>
                    <a:pt x="0" y="0"/>
                  </a:lnTo>
                  <a:close/>
                  <a:moveTo>
                    <a:pt x="134" y="56"/>
                  </a:moveTo>
                  <a:lnTo>
                    <a:pt x="84" y="56"/>
                  </a:lnTo>
                  <a:lnTo>
                    <a:pt x="54" y="56"/>
                  </a:lnTo>
                  <a:lnTo>
                    <a:pt x="56" y="78"/>
                  </a:lnTo>
                  <a:lnTo>
                    <a:pt x="84" y="78"/>
                  </a:lnTo>
                  <a:lnTo>
                    <a:pt x="132" y="78"/>
                  </a:lnTo>
                  <a:lnTo>
                    <a:pt x="126" y="141"/>
                  </a:lnTo>
                  <a:lnTo>
                    <a:pt x="84" y="153"/>
                  </a:lnTo>
                  <a:lnTo>
                    <a:pt x="84" y="153"/>
                  </a:lnTo>
                  <a:lnTo>
                    <a:pt x="41" y="141"/>
                  </a:lnTo>
                  <a:lnTo>
                    <a:pt x="37" y="107"/>
                  </a:lnTo>
                  <a:lnTo>
                    <a:pt x="59" y="107"/>
                  </a:lnTo>
                  <a:lnTo>
                    <a:pt x="60" y="125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107" y="125"/>
                  </a:lnTo>
                  <a:lnTo>
                    <a:pt x="109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37" y="98"/>
                  </a:lnTo>
                  <a:lnTo>
                    <a:pt x="31" y="35"/>
                  </a:lnTo>
                  <a:lnTo>
                    <a:pt x="84" y="35"/>
                  </a:lnTo>
                  <a:lnTo>
                    <a:pt x="136" y="35"/>
                  </a:lnTo>
                  <a:lnTo>
                    <a:pt x="13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 flipH="1">
            <a:off x="1579842" y="2573828"/>
            <a:ext cx="650510" cy="724634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43" name="Group 47出自【趣你的PPT】(微信:qunideppt)：最优质的PPT资源库"/>
          <p:cNvGrpSpPr/>
          <p:nvPr/>
        </p:nvGrpSpPr>
        <p:grpSpPr>
          <a:xfrm>
            <a:off x="1778991" y="2710941"/>
            <a:ext cx="265849" cy="307826"/>
            <a:chOff x="4937125" y="1749425"/>
            <a:chExt cx="392113" cy="454025"/>
          </a:xfrm>
          <a:solidFill>
            <a:sysClr val="window" lastClr="FFFFFF"/>
          </a:solidFill>
        </p:grpSpPr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6500" y="2016125"/>
              <a:ext cx="79375" cy="19050"/>
            </a:xfrm>
            <a:custGeom>
              <a:avLst/>
              <a:gdLst>
                <a:gd name="T0" fmla="*/ 14 w 16"/>
                <a:gd name="T1" fmla="*/ 4 h 4"/>
                <a:gd name="T2" fmla="*/ 2 w 16"/>
                <a:gd name="T3" fmla="*/ 4 h 4"/>
                <a:gd name="T4" fmla="*/ 0 w 16"/>
                <a:gd name="T5" fmla="*/ 2 h 4"/>
                <a:gd name="T6" fmla="*/ 2 w 16"/>
                <a:gd name="T7" fmla="*/ 0 h 4"/>
                <a:gd name="T8" fmla="*/ 14 w 16"/>
                <a:gd name="T9" fmla="*/ 0 h 4"/>
                <a:gd name="T10" fmla="*/ 16 w 16"/>
                <a:gd name="T11" fmla="*/ 2 h 4"/>
                <a:gd name="T12" fmla="*/ 14 w 1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4">
                  <a:moveTo>
                    <a:pt x="1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"/>
                    <a:pt x="15" y="4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46663" y="1952625"/>
              <a:ext cx="84138" cy="19050"/>
            </a:xfrm>
            <a:custGeom>
              <a:avLst/>
              <a:gdLst>
                <a:gd name="T0" fmla="*/ 15 w 17"/>
                <a:gd name="T1" fmla="*/ 4 h 4"/>
                <a:gd name="T2" fmla="*/ 2 w 17"/>
                <a:gd name="T3" fmla="*/ 4 h 4"/>
                <a:gd name="T4" fmla="*/ 0 w 17"/>
                <a:gd name="T5" fmla="*/ 2 h 4"/>
                <a:gd name="T6" fmla="*/ 2 w 17"/>
                <a:gd name="T7" fmla="*/ 0 h 4"/>
                <a:gd name="T8" fmla="*/ 15 w 17"/>
                <a:gd name="T9" fmla="*/ 0 h 4"/>
                <a:gd name="T10" fmla="*/ 17 w 17"/>
                <a:gd name="T11" fmla="*/ 2 h 4"/>
                <a:gd name="T12" fmla="*/ 15 w 17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4">
                  <a:moveTo>
                    <a:pt x="15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cubicBezTo>
                    <a:pt x="17" y="4"/>
                    <a:pt x="16" y="4"/>
                    <a:pt x="1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76813" y="2055813"/>
              <a:ext cx="307975" cy="117475"/>
            </a:xfrm>
            <a:custGeom>
              <a:avLst/>
              <a:gdLst>
                <a:gd name="T0" fmla="*/ 61 w 62"/>
                <a:gd name="T1" fmla="*/ 16 h 24"/>
                <a:gd name="T2" fmla="*/ 52 w 62"/>
                <a:gd name="T3" fmla="*/ 0 h 24"/>
                <a:gd name="T4" fmla="*/ 10 w 62"/>
                <a:gd name="T5" fmla="*/ 0 h 24"/>
                <a:gd name="T6" fmla="*/ 7 w 62"/>
                <a:gd name="T7" fmla="*/ 4 h 24"/>
                <a:gd name="T8" fmla="*/ 15 w 62"/>
                <a:gd name="T9" fmla="*/ 4 h 24"/>
                <a:gd name="T10" fmla="*/ 17 w 62"/>
                <a:gd name="T11" fmla="*/ 6 h 24"/>
                <a:gd name="T12" fmla="*/ 15 w 62"/>
                <a:gd name="T13" fmla="*/ 8 h 24"/>
                <a:gd name="T14" fmla="*/ 5 w 62"/>
                <a:gd name="T15" fmla="*/ 8 h 24"/>
                <a:gd name="T16" fmla="*/ 1 w 62"/>
                <a:gd name="T17" fmla="*/ 16 h 24"/>
                <a:gd name="T18" fmla="*/ 9 w 62"/>
                <a:gd name="T19" fmla="*/ 16 h 24"/>
                <a:gd name="T20" fmla="*/ 11 w 62"/>
                <a:gd name="T21" fmla="*/ 18 h 24"/>
                <a:gd name="T22" fmla="*/ 9 w 62"/>
                <a:gd name="T23" fmla="*/ 20 h 24"/>
                <a:gd name="T24" fmla="*/ 0 w 62"/>
                <a:gd name="T25" fmla="*/ 20 h 24"/>
                <a:gd name="T26" fmla="*/ 0 w 62"/>
                <a:gd name="T27" fmla="*/ 21 h 24"/>
                <a:gd name="T28" fmla="*/ 9 w 62"/>
                <a:gd name="T29" fmla="*/ 24 h 24"/>
                <a:gd name="T30" fmla="*/ 52 w 62"/>
                <a:gd name="T31" fmla="*/ 24 h 24"/>
                <a:gd name="T32" fmla="*/ 61 w 62"/>
                <a:gd name="T33" fmla="*/ 21 h 24"/>
                <a:gd name="T34" fmla="*/ 62 w 62"/>
                <a:gd name="T35" fmla="*/ 20 h 24"/>
                <a:gd name="T36" fmla="*/ 61 w 62"/>
                <a:gd name="T3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" h="24">
                  <a:moveTo>
                    <a:pt x="61" y="16"/>
                  </a:moveTo>
                  <a:cubicBezTo>
                    <a:pt x="52" y="0"/>
                    <a:pt x="52" y="0"/>
                    <a:pt x="5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1"/>
                    <a:pt x="8" y="3"/>
                    <a:pt x="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7" y="5"/>
                    <a:pt x="17" y="6"/>
                  </a:cubicBezTo>
                  <a:cubicBezTo>
                    <a:pt x="17" y="7"/>
                    <a:pt x="16" y="8"/>
                    <a:pt x="1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3" y="12"/>
                    <a:pt x="1" y="16"/>
                    <a:pt x="1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6"/>
                    <a:pt x="11" y="17"/>
                    <a:pt x="11" y="18"/>
                  </a:cubicBezTo>
                  <a:cubicBezTo>
                    <a:pt x="11" y="19"/>
                    <a:pt x="10" y="20"/>
                    <a:pt x="9" y="2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3"/>
                    <a:pt x="4" y="24"/>
                    <a:pt x="9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7" y="24"/>
                    <a:pt x="60" y="23"/>
                    <a:pt x="61" y="21"/>
                  </a:cubicBezTo>
                  <a:cubicBezTo>
                    <a:pt x="62" y="21"/>
                    <a:pt x="62" y="20"/>
                    <a:pt x="62" y="20"/>
                  </a:cubicBezTo>
                  <a:cubicBezTo>
                    <a:pt x="62" y="18"/>
                    <a:pt x="61" y="17"/>
                    <a:pt x="6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37125" y="1749425"/>
              <a:ext cx="392113" cy="454025"/>
            </a:xfrm>
            <a:custGeom>
              <a:avLst/>
              <a:gdLst>
                <a:gd name="T0" fmla="*/ 63 w 79"/>
                <a:gd name="T1" fmla="*/ 92 h 92"/>
                <a:gd name="T2" fmla="*/ 15 w 79"/>
                <a:gd name="T3" fmla="*/ 92 h 92"/>
                <a:gd name="T4" fmla="*/ 2 w 79"/>
                <a:gd name="T5" fmla="*/ 87 h 92"/>
                <a:gd name="T6" fmla="*/ 3 w 79"/>
                <a:gd name="T7" fmla="*/ 78 h 92"/>
                <a:gd name="T8" fmla="*/ 28 w 79"/>
                <a:gd name="T9" fmla="*/ 31 h 92"/>
                <a:gd name="T10" fmla="*/ 28 w 79"/>
                <a:gd name="T11" fmla="*/ 10 h 92"/>
                <a:gd name="T12" fmla="*/ 27 w 79"/>
                <a:gd name="T13" fmla="*/ 10 h 92"/>
                <a:gd name="T14" fmla="*/ 23 w 79"/>
                <a:gd name="T15" fmla="*/ 9 h 92"/>
                <a:gd name="T16" fmla="*/ 23 w 79"/>
                <a:gd name="T17" fmla="*/ 8 h 92"/>
                <a:gd name="T18" fmla="*/ 22 w 79"/>
                <a:gd name="T19" fmla="*/ 2 h 92"/>
                <a:gd name="T20" fmla="*/ 24 w 79"/>
                <a:gd name="T21" fmla="*/ 0 h 92"/>
                <a:gd name="T22" fmla="*/ 54 w 79"/>
                <a:gd name="T23" fmla="*/ 0 h 92"/>
                <a:gd name="T24" fmla="*/ 56 w 79"/>
                <a:gd name="T25" fmla="*/ 2 h 92"/>
                <a:gd name="T26" fmla="*/ 55 w 79"/>
                <a:gd name="T27" fmla="*/ 8 h 92"/>
                <a:gd name="T28" fmla="*/ 55 w 79"/>
                <a:gd name="T29" fmla="*/ 9 h 92"/>
                <a:gd name="T30" fmla="*/ 51 w 79"/>
                <a:gd name="T31" fmla="*/ 10 h 92"/>
                <a:gd name="T32" fmla="*/ 50 w 79"/>
                <a:gd name="T33" fmla="*/ 10 h 92"/>
                <a:gd name="T34" fmla="*/ 50 w 79"/>
                <a:gd name="T35" fmla="*/ 12 h 92"/>
                <a:gd name="T36" fmla="*/ 50 w 79"/>
                <a:gd name="T37" fmla="*/ 31 h 92"/>
                <a:gd name="T38" fmla="*/ 76 w 79"/>
                <a:gd name="T39" fmla="*/ 78 h 92"/>
                <a:gd name="T40" fmla="*/ 76 w 79"/>
                <a:gd name="T41" fmla="*/ 87 h 92"/>
                <a:gd name="T42" fmla="*/ 63 w 79"/>
                <a:gd name="T43" fmla="*/ 92 h 92"/>
                <a:gd name="T44" fmla="*/ 26 w 79"/>
                <a:gd name="T45" fmla="*/ 6 h 92"/>
                <a:gd name="T46" fmla="*/ 27 w 79"/>
                <a:gd name="T47" fmla="*/ 6 h 92"/>
                <a:gd name="T48" fmla="*/ 32 w 79"/>
                <a:gd name="T49" fmla="*/ 10 h 92"/>
                <a:gd name="T50" fmla="*/ 32 w 79"/>
                <a:gd name="T51" fmla="*/ 32 h 92"/>
                <a:gd name="T52" fmla="*/ 32 w 79"/>
                <a:gd name="T53" fmla="*/ 33 h 92"/>
                <a:gd name="T54" fmla="*/ 6 w 79"/>
                <a:gd name="T55" fmla="*/ 80 h 92"/>
                <a:gd name="T56" fmla="*/ 5 w 79"/>
                <a:gd name="T57" fmla="*/ 85 h 92"/>
                <a:gd name="T58" fmla="*/ 15 w 79"/>
                <a:gd name="T59" fmla="*/ 88 h 92"/>
                <a:gd name="T60" fmla="*/ 63 w 79"/>
                <a:gd name="T61" fmla="*/ 88 h 92"/>
                <a:gd name="T62" fmla="*/ 73 w 79"/>
                <a:gd name="T63" fmla="*/ 85 h 92"/>
                <a:gd name="T64" fmla="*/ 72 w 79"/>
                <a:gd name="T65" fmla="*/ 80 h 92"/>
                <a:gd name="T66" fmla="*/ 47 w 79"/>
                <a:gd name="T67" fmla="*/ 33 h 92"/>
                <a:gd name="T68" fmla="*/ 46 w 79"/>
                <a:gd name="T69" fmla="*/ 32 h 92"/>
                <a:gd name="T70" fmla="*/ 46 w 79"/>
                <a:gd name="T71" fmla="*/ 10 h 92"/>
                <a:gd name="T72" fmla="*/ 51 w 79"/>
                <a:gd name="T73" fmla="*/ 6 h 92"/>
                <a:gd name="T74" fmla="*/ 52 w 79"/>
                <a:gd name="T75" fmla="*/ 6 h 92"/>
                <a:gd name="T76" fmla="*/ 52 w 79"/>
                <a:gd name="T77" fmla="*/ 4 h 92"/>
                <a:gd name="T78" fmla="*/ 26 w 79"/>
                <a:gd name="T79" fmla="*/ 4 h 92"/>
                <a:gd name="T80" fmla="*/ 26 w 79"/>
                <a:gd name="T81" fmla="*/ 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9" h="92">
                  <a:moveTo>
                    <a:pt x="63" y="92"/>
                  </a:moveTo>
                  <a:cubicBezTo>
                    <a:pt x="15" y="92"/>
                    <a:pt x="15" y="92"/>
                    <a:pt x="15" y="92"/>
                  </a:cubicBezTo>
                  <a:cubicBezTo>
                    <a:pt x="8" y="92"/>
                    <a:pt x="4" y="90"/>
                    <a:pt x="2" y="87"/>
                  </a:cubicBezTo>
                  <a:cubicBezTo>
                    <a:pt x="0" y="83"/>
                    <a:pt x="2" y="78"/>
                    <a:pt x="3" y="78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7" y="10"/>
                    <a:pt x="27" y="10"/>
                  </a:cubicBezTo>
                  <a:cubicBezTo>
                    <a:pt x="26" y="10"/>
                    <a:pt x="24" y="10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ubicBezTo>
                    <a:pt x="22" y="6"/>
                    <a:pt x="22" y="2"/>
                    <a:pt x="22" y="2"/>
                  </a:cubicBezTo>
                  <a:cubicBezTo>
                    <a:pt x="22" y="1"/>
                    <a:pt x="23" y="0"/>
                    <a:pt x="24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5" y="0"/>
                    <a:pt x="56" y="1"/>
                    <a:pt x="56" y="2"/>
                  </a:cubicBezTo>
                  <a:cubicBezTo>
                    <a:pt x="56" y="2"/>
                    <a:pt x="56" y="6"/>
                    <a:pt x="55" y="8"/>
                  </a:cubicBezTo>
                  <a:cubicBezTo>
                    <a:pt x="55" y="8"/>
                    <a:pt x="55" y="8"/>
                    <a:pt x="55" y="9"/>
                  </a:cubicBezTo>
                  <a:cubicBezTo>
                    <a:pt x="54" y="10"/>
                    <a:pt x="53" y="10"/>
                    <a:pt x="51" y="10"/>
                  </a:cubicBezTo>
                  <a:cubicBezTo>
                    <a:pt x="51" y="10"/>
                    <a:pt x="50" y="10"/>
                    <a:pt x="50" y="10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76" y="78"/>
                    <a:pt x="79" y="83"/>
                    <a:pt x="76" y="87"/>
                  </a:cubicBezTo>
                  <a:cubicBezTo>
                    <a:pt x="74" y="90"/>
                    <a:pt x="70" y="92"/>
                    <a:pt x="63" y="92"/>
                  </a:cubicBezTo>
                  <a:close/>
                  <a:moveTo>
                    <a:pt x="26" y="6"/>
                  </a:moveTo>
                  <a:cubicBezTo>
                    <a:pt x="27" y="6"/>
                    <a:pt x="27" y="6"/>
                    <a:pt x="27" y="6"/>
                  </a:cubicBezTo>
                  <a:cubicBezTo>
                    <a:pt x="29" y="6"/>
                    <a:pt x="31" y="7"/>
                    <a:pt x="32" y="10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3"/>
                    <a:pt x="32" y="33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80"/>
                    <a:pt x="4" y="83"/>
                    <a:pt x="5" y="85"/>
                  </a:cubicBezTo>
                  <a:cubicBezTo>
                    <a:pt x="7" y="87"/>
                    <a:pt x="10" y="88"/>
                    <a:pt x="15" y="88"/>
                  </a:cubicBezTo>
                  <a:cubicBezTo>
                    <a:pt x="63" y="88"/>
                    <a:pt x="63" y="88"/>
                    <a:pt x="63" y="88"/>
                  </a:cubicBezTo>
                  <a:cubicBezTo>
                    <a:pt x="68" y="88"/>
                    <a:pt x="72" y="87"/>
                    <a:pt x="73" y="85"/>
                  </a:cubicBezTo>
                  <a:cubicBezTo>
                    <a:pt x="74" y="83"/>
                    <a:pt x="72" y="80"/>
                    <a:pt x="72" y="80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6" y="33"/>
                    <a:pt x="46" y="32"/>
                    <a:pt x="46" y="32"/>
                  </a:cubicBezTo>
                  <a:cubicBezTo>
                    <a:pt x="46" y="10"/>
                    <a:pt x="46" y="10"/>
                    <a:pt x="46" y="10"/>
                  </a:cubicBezTo>
                  <a:cubicBezTo>
                    <a:pt x="47" y="7"/>
                    <a:pt x="49" y="6"/>
                    <a:pt x="51" y="6"/>
                  </a:cubicBezTo>
                  <a:cubicBezTo>
                    <a:pt x="51" y="6"/>
                    <a:pt x="52" y="6"/>
                    <a:pt x="52" y="6"/>
                  </a:cubicBezTo>
                  <a:cubicBezTo>
                    <a:pt x="52" y="5"/>
                    <a:pt x="52" y="5"/>
                    <a:pt x="52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5"/>
                    <a:pt x="26" y="5"/>
                    <a:pt x="2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2362896" y="2498253"/>
            <a:ext cx="746296" cy="831335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50" name="Group 52出自【趣你的PPT】(微信:qunideppt)：最优质的PPT资源库"/>
          <p:cNvGrpSpPr/>
          <p:nvPr/>
        </p:nvGrpSpPr>
        <p:grpSpPr>
          <a:xfrm>
            <a:off x="2537820" y="2615351"/>
            <a:ext cx="388445" cy="403259"/>
            <a:chOff x="5719763" y="3041650"/>
            <a:chExt cx="749300" cy="777875"/>
          </a:xfrm>
          <a:solidFill>
            <a:sysClr val="window" lastClr="FFFFFF"/>
          </a:solidFill>
        </p:grpSpPr>
        <p:sp>
          <p:nvSpPr>
            <p:cNvPr id="5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35675" y="3368675"/>
              <a:ext cx="120650" cy="1206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81738" y="3186113"/>
              <a:ext cx="84138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30875" y="3319463"/>
              <a:ext cx="84138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19763" y="3041650"/>
              <a:ext cx="749300" cy="777875"/>
            </a:xfrm>
            <a:custGeom>
              <a:avLst/>
              <a:gdLst>
                <a:gd name="T0" fmla="*/ 176 w 197"/>
                <a:gd name="T1" fmla="*/ 101 h 205"/>
                <a:gd name="T2" fmla="*/ 174 w 197"/>
                <a:gd name="T3" fmla="*/ 46 h 205"/>
                <a:gd name="T4" fmla="*/ 172 w 197"/>
                <a:gd name="T5" fmla="*/ 56 h 205"/>
                <a:gd name="T6" fmla="*/ 169 w 197"/>
                <a:gd name="T7" fmla="*/ 94 h 205"/>
                <a:gd name="T8" fmla="*/ 140 w 197"/>
                <a:gd name="T9" fmla="*/ 76 h 205"/>
                <a:gd name="T10" fmla="*/ 146 w 197"/>
                <a:gd name="T11" fmla="*/ 54 h 205"/>
                <a:gd name="T12" fmla="*/ 145 w 197"/>
                <a:gd name="T13" fmla="*/ 44 h 205"/>
                <a:gd name="T14" fmla="*/ 130 w 197"/>
                <a:gd name="T15" fmla="*/ 31 h 205"/>
                <a:gd name="T16" fmla="*/ 67 w 197"/>
                <a:gd name="T17" fmla="*/ 31 h 205"/>
                <a:gd name="T18" fmla="*/ 41 w 197"/>
                <a:gd name="T19" fmla="*/ 44 h 205"/>
                <a:gd name="T20" fmla="*/ 4 w 197"/>
                <a:gd name="T21" fmla="*/ 73 h 205"/>
                <a:gd name="T22" fmla="*/ 15 w 197"/>
                <a:gd name="T23" fmla="*/ 63 h 205"/>
                <a:gd name="T24" fmla="*/ 61 w 197"/>
                <a:gd name="T25" fmla="*/ 56 h 205"/>
                <a:gd name="T26" fmla="*/ 30 w 197"/>
                <a:gd name="T27" fmla="*/ 95 h 205"/>
                <a:gd name="T28" fmla="*/ 27 w 197"/>
                <a:gd name="T29" fmla="*/ 92 h 205"/>
                <a:gd name="T30" fmla="*/ 21 w 197"/>
                <a:gd name="T31" fmla="*/ 101 h 205"/>
                <a:gd name="T32" fmla="*/ 21 w 197"/>
                <a:gd name="T33" fmla="*/ 104 h 205"/>
                <a:gd name="T34" fmla="*/ 41 w 197"/>
                <a:gd name="T35" fmla="*/ 161 h 205"/>
                <a:gd name="T36" fmla="*/ 67 w 197"/>
                <a:gd name="T37" fmla="*/ 173 h 205"/>
                <a:gd name="T38" fmla="*/ 118 w 197"/>
                <a:gd name="T39" fmla="*/ 194 h 205"/>
                <a:gd name="T40" fmla="*/ 99 w 197"/>
                <a:gd name="T41" fmla="*/ 195 h 205"/>
                <a:gd name="T42" fmla="*/ 99 w 197"/>
                <a:gd name="T43" fmla="*/ 148 h 205"/>
                <a:gd name="T44" fmla="*/ 122 w 197"/>
                <a:gd name="T45" fmla="*/ 165 h 205"/>
                <a:gd name="T46" fmla="*/ 135 w 197"/>
                <a:gd name="T47" fmla="*/ 158 h 205"/>
                <a:gd name="T48" fmla="*/ 157 w 197"/>
                <a:gd name="T49" fmla="*/ 161 h 205"/>
                <a:gd name="T50" fmla="*/ 176 w 197"/>
                <a:gd name="T51" fmla="*/ 104 h 205"/>
                <a:gd name="T52" fmla="*/ 56 w 197"/>
                <a:gd name="T53" fmla="*/ 88 h 205"/>
                <a:gd name="T54" fmla="*/ 56 w 197"/>
                <a:gd name="T55" fmla="*/ 116 h 205"/>
                <a:gd name="T56" fmla="*/ 56 w 197"/>
                <a:gd name="T57" fmla="*/ 88 h 205"/>
                <a:gd name="T58" fmla="*/ 15 w 197"/>
                <a:gd name="T59" fmla="*/ 141 h 205"/>
                <a:gd name="T60" fmla="*/ 57 w 197"/>
                <a:gd name="T61" fmla="*/ 129 h 205"/>
                <a:gd name="T62" fmla="*/ 41 w 197"/>
                <a:gd name="T63" fmla="*/ 151 h 205"/>
                <a:gd name="T64" fmla="*/ 117 w 197"/>
                <a:gd name="T65" fmla="*/ 63 h 205"/>
                <a:gd name="T66" fmla="*/ 127 w 197"/>
                <a:gd name="T67" fmla="*/ 58 h 205"/>
                <a:gd name="T68" fmla="*/ 99 w 197"/>
                <a:gd name="T69" fmla="*/ 10 h 205"/>
                <a:gd name="T70" fmla="*/ 99 w 197"/>
                <a:gd name="T71" fmla="*/ 56 h 205"/>
                <a:gd name="T72" fmla="*/ 99 w 197"/>
                <a:gd name="T73" fmla="*/ 10 h 205"/>
                <a:gd name="T74" fmla="*/ 85 w 197"/>
                <a:gd name="T75" fmla="*/ 62 h 205"/>
                <a:gd name="T76" fmla="*/ 68 w 197"/>
                <a:gd name="T77" fmla="*/ 70 h 205"/>
                <a:gd name="T78" fmla="*/ 70 w 197"/>
                <a:gd name="T79" fmla="*/ 147 h 205"/>
                <a:gd name="T80" fmla="*/ 81 w 197"/>
                <a:gd name="T81" fmla="*/ 141 h 205"/>
                <a:gd name="T82" fmla="*/ 70 w 197"/>
                <a:gd name="T83" fmla="*/ 147 h 205"/>
                <a:gd name="T84" fmla="*/ 113 w 197"/>
                <a:gd name="T85" fmla="*/ 143 h 205"/>
                <a:gd name="T86" fmla="*/ 129 w 197"/>
                <a:gd name="T87" fmla="*/ 135 h 205"/>
                <a:gd name="T88" fmla="*/ 131 w 197"/>
                <a:gd name="T89" fmla="*/ 123 h 205"/>
                <a:gd name="T90" fmla="*/ 99 w 197"/>
                <a:gd name="T91" fmla="*/ 138 h 205"/>
                <a:gd name="T92" fmla="*/ 67 w 197"/>
                <a:gd name="T93" fmla="*/ 123 h 205"/>
                <a:gd name="T94" fmla="*/ 67 w 197"/>
                <a:gd name="T95" fmla="*/ 82 h 205"/>
                <a:gd name="T96" fmla="*/ 99 w 197"/>
                <a:gd name="T97" fmla="*/ 67 h 205"/>
                <a:gd name="T98" fmla="*/ 131 w 197"/>
                <a:gd name="T99" fmla="*/ 82 h 205"/>
                <a:gd name="T100" fmla="*/ 131 w 197"/>
                <a:gd name="T101" fmla="*/ 123 h 205"/>
                <a:gd name="T102" fmla="*/ 160 w 197"/>
                <a:gd name="T103" fmla="*/ 102 h 205"/>
                <a:gd name="T104" fmla="*/ 141 w 197"/>
                <a:gd name="T105" fmla="*/ 102 h 205"/>
                <a:gd name="T106" fmla="*/ 183 w 197"/>
                <a:gd name="T107" fmla="*/ 141 h 205"/>
                <a:gd name="T108" fmla="*/ 157 w 197"/>
                <a:gd name="T109" fmla="*/ 151 h 205"/>
                <a:gd name="T110" fmla="*/ 140 w 197"/>
                <a:gd name="T111" fmla="*/ 129 h 205"/>
                <a:gd name="T112" fmla="*/ 183 w 197"/>
                <a:gd name="T113" fmla="*/ 141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97" h="205">
                  <a:moveTo>
                    <a:pt x="175" y="102"/>
                  </a:moveTo>
                  <a:cubicBezTo>
                    <a:pt x="175" y="102"/>
                    <a:pt x="176" y="101"/>
                    <a:pt x="176" y="101"/>
                  </a:cubicBezTo>
                  <a:cubicBezTo>
                    <a:pt x="192" y="85"/>
                    <a:pt x="197" y="70"/>
                    <a:pt x="192" y="59"/>
                  </a:cubicBezTo>
                  <a:cubicBezTo>
                    <a:pt x="190" y="54"/>
                    <a:pt x="185" y="49"/>
                    <a:pt x="174" y="46"/>
                  </a:cubicBezTo>
                  <a:cubicBezTo>
                    <a:pt x="174" y="47"/>
                    <a:pt x="174" y="48"/>
                    <a:pt x="174" y="49"/>
                  </a:cubicBezTo>
                  <a:cubicBezTo>
                    <a:pt x="174" y="51"/>
                    <a:pt x="173" y="54"/>
                    <a:pt x="172" y="56"/>
                  </a:cubicBezTo>
                  <a:cubicBezTo>
                    <a:pt x="178" y="57"/>
                    <a:pt x="181" y="60"/>
                    <a:pt x="183" y="63"/>
                  </a:cubicBezTo>
                  <a:cubicBezTo>
                    <a:pt x="186" y="70"/>
                    <a:pt x="181" y="82"/>
                    <a:pt x="169" y="94"/>
                  </a:cubicBezTo>
                  <a:cubicBezTo>
                    <a:pt x="169" y="94"/>
                    <a:pt x="168" y="95"/>
                    <a:pt x="168" y="95"/>
                  </a:cubicBezTo>
                  <a:cubicBezTo>
                    <a:pt x="160" y="89"/>
                    <a:pt x="150" y="82"/>
                    <a:pt x="140" y="76"/>
                  </a:cubicBezTo>
                  <a:cubicBezTo>
                    <a:pt x="139" y="69"/>
                    <a:pt x="138" y="62"/>
                    <a:pt x="137" y="56"/>
                  </a:cubicBezTo>
                  <a:cubicBezTo>
                    <a:pt x="140" y="55"/>
                    <a:pt x="143" y="55"/>
                    <a:pt x="146" y="54"/>
                  </a:cubicBezTo>
                  <a:cubicBezTo>
                    <a:pt x="145" y="53"/>
                    <a:pt x="145" y="51"/>
                    <a:pt x="145" y="49"/>
                  </a:cubicBezTo>
                  <a:cubicBezTo>
                    <a:pt x="145" y="47"/>
                    <a:pt x="145" y="46"/>
                    <a:pt x="145" y="44"/>
                  </a:cubicBezTo>
                  <a:cubicBezTo>
                    <a:pt x="142" y="45"/>
                    <a:pt x="138" y="45"/>
                    <a:pt x="135" y="46"/>
                  </a:cubicBezTo>
                  <a:cubicBezTo>
                    <a:pt x="133" y="41"/>
                    <a:pt x="132" y="36"/>
                    <a:pt x="130" y="31"/>
                  </a:cubicBezTo>
                  <a:cubicBezTo>
                    <a:pt x="122" y="11"/>
                    <a:pt x="111" y="0"/>
                    <a:pt x="99" y="0"/>
                  </a:cubicBezTo>
                  <a:cubicBezTo>
                    <a:pt x="86" y="0"/>
                    <a:pt x="75" y="11"/>
                    <a:pt x="67" y="31"/>
                  </a:cubicBezTo>
                  <a:cubicBezTo>
                    <a:pt x="66" y="36"/>
                    <a:pt x="64" y="41"/>
                    <a:pt x="63" y="46"/>
                  </a:cubicBezTo>
                  <a:cubicBezTo>
                    <a:pt x="55" y="45"/>
                    <a:pt x="48" y="44"/>
                    <a:pt x="41" y="44"/>
                  </a:cubicBezTo>
                  <a:cubicBezTo>
                    <a:pt x="18" y="44"/>
                    <a:pt x="9" y="52"/>
                    <a:pt x="6" y="59"/>
                  </a:cubicBezTo>
                  <a:cubicBezTo>
                    <a:pt x="4" y="63"/>
                    <a:pt x="3" y="68"/>
                    <a:pt x="4" y="73"/>
                  </a:cubicBezTo>
                  <a:cubicBezTo>
                    <a:pt x="7" y="71"/>
                    <a:pt x="10" y="69"/>
                    <a:pt x="14" y="69"/>
                  </a:cubicBezTo>
                  <a:cubicBezTo>
                    <a:pt x="14" y="67"/>
                    <a:pt x="14" y="65"/>
                    <a:pt x="15" y="63"/>
                  </a:cubicBezTo>
                  <a:cubicBezTo>
                    <a:pt x="17" y="57"/>
                    <a:pt x="27" y="54"/>
                    <a:pt x="41" y="54"/>
                  </a:cubicBezTo>
                  <a:cubicBezTo>
                    <a:pt x="47" y="54"/>
                    <a:pt x="53" y="54"/>
                    <a:pt x="61" y="56"/>
                  </a:cubicBezTo>
                  <a:cubicBezTo>
                    <a:pt x="59" y="62"/>
                    <a:pt x="58" y="69"/>
                    <a:pt x="57" y="76"/>
                  </a:cubicBezTo>
                  <a:cubicBezTo>
                    <a:pt x="47" y="82"/>
                    <a:pt x="38" y="89"/>
                    <a:pt x="30" y="95"/>
                  </a:cubicBezTo>
                  <a:cubicBezTo>
                    <a:pt x="29" y="95"/>
                    <a:pt x="29" y="94"/>
                    <a:pt x="29" y="94"/>
                  </a:cubicBezTo>
                  <a:cubicBezTo>
                    <a:pt x="28" y="93"/>
                    <a:pt x="27" y="93"/>
                    <a:pt x="27" y="92"/>
                  </a:cubicBezTo>
                  <a:cubicBezTo>
                    <a:pt x="25" y="95"/>
                    <a:pt x="22" y="97"/>
                    <a:pt x="19" y="98"/>
                  </a:cubicBezTo>
                  <a:cubicBezTo>
                    <a:pt x="19" y="99"/>
                    <a:pt x="20" y="100"/>
                    <a:pt x="21" y="101"/>
                  </a:cubicBezTo>
                  <a:cubicBezTo>
                    <a:pt x="22" y="101"/>
                    <a:pt x="22" y="102"/>
                    <a:pt x="23" y="102"/>
                  </a:cubicBezTo>
                  <a:cubicBezTo>
                    <a:pt x="22" y="103"/>
                    <a:pt x="22" y="103"/>
                    <a:pt x="21" y="104"/>
                  </a:cubicBezTo>
                  <a:cubicBezTo>
                    <a:pt x="6" y="119"/>
                    <a:pt x="0" y="134"/>
                    <a:pt x="6" y="145"/>
                  </a:cubicBezTo>
                  <a:cubicBezTo>
                    <a:pt x="9" y="152"/>
                    <a:pt x="18" y="161"/>
                    <a:pt x="41" y="161"/>
                  </a:cubicBezTo>
                  <a:cubicBezTo>
                    <a:pt x="48" y="161"/>
                    <a:pt x="55" y="160"/>
                    <a:pt x="63" y="158"/>
                  </a:cubicBezTo>
                  <a:cubicBezTo>
                    <a:pt x="64" y="164"/>
                    <a:pt x="66" y="169"/>
                    <a:pt x="67" y="173"/>
                  </a:cubicBezTo>
                  <a:cubicBezTo>
                    <a:pt x="75" y="194"/>
                    <a:pt x="86" y="205"/>
                    <a:pt x="99" y="205"/>
                  </a:cubicBezTo>
                  <a:cubicBezTo>
                    <a:pt x="106" y="205"/>
                    <a:pt x="112" y="201"/>
                    <a:pt x="118" y="194"/>
                  </a:cubicBezTo>
                  <a:cubicBezTo>
                    <a:pt x="115" y="193"/>
                    <a:pt x="112" y="191"/>
                    <a:pt x="110" y="188"/>
                  </a:cubicBezTo>
                  <a:cubicBezTo>
                    <a:pt x="106" y="193"/>
                    <a:pt x="103" y="195"/>
                    <a:pt x="99" y="195"/>
                  </a:cubicBezTo>
                  <a:cubicBezTo>
                    <a:pt x="89" y="195"/>
                    <a:pt x="79" y="180"/>
                    <a:pt x="73" y="156"/>
                  </a:cubicBezTo>
                  <a:cubicBezTo>
                    <a:pt x="81" y="154"/>
                    <a:pt x="90" y="152"/>
                    <a:pt x="99" y="148"/>
                  </a:cubicBezTo>
                  <a:cubicBezTo>
                    <a:pt x="108" y="152"/>
                    <a:pt x="116" y="154"/>
                    <a:pt x="125" y="156"/>
                  </a:cubicBezTo>
                  <a:cubicBezTo>
                    <a:pt x="124" y="160"/>
                    <a:pt x="123" y="162"/>
                    <a:pt x="122" y="165"/>
                  </a:cubicBezTo>
                  <a:cubicBezTo>
                    <a:pt x="126" y="165"/>
                    <a:pt x="129" y="167"/>
                    <a:pt x="132" y="169"/>
                  </a:cubicBezTo>
                  <a:cubicBezTo>
                    <a:pt x="133" y="165"/>
                    <a:pt x="134" y="162"/>
                    <a:pt x="135" y="158"/>
                  </a:cubicBezTo>
                  <a:cubicBezTo>
                    <a:pt x="143" y="160"/>
                    <a:pt x="150" y="161"/>
                    <a:pt x="157" y="161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80" y="161"/>
                    <a:pt x="189" y="152"/>
                    <a:pt x="192" y="145"/>
                  </a:cubicBezTo>
                  <a:cubicBezTo>
                    <a:pt x="197" y="134"/>
                    <a:pt x="192" y="119"/>
                    <a:pt x="176" y="104"/>
                  </a:cubicBezTo>
                  <a:cubicBezTo>
                    <a:pt x="176" y="103"/>
                    <a:pt x="175" y="103"/>
                    <a:pt x="175" y="102"/>
                  </a:cubicBezTo>
                  <a:close/>
                  <a:moveTo>
                    <a:pt x="56" y="88"/>
                  </a:moveTo>
                  <a:cubicBezTo>
                    <a:pt x="56" y="93"/>
                    <a:pt x="56" y="97"/>
                    <a:pt x="56" y="102"/>
                  </a:cubicBezTo>
                  <a:cubicBezTo>
                    <a:pt x="56" y="107"/>
                    <a:pt x="56" y="112"/>
                    <a:pt x="56" y="116"/>
                  </a:cubicBezTo>
                  <a:cubicBezTo>
                    <a:pt x="49" y="112"/>
                    <a:pt x="43" y="107"/>
                    <a:pt x="37" y="102"/>
                  </a:cubicBezTo>
                  <a:cubicBezTo>
                    <a:pt x="43" y="98"/>
                    <a:pt x="49" y="93"/>
                    <a:pt x="56" y="88"/>
                  </a:cubicBezTo>
                  <a:close/>
                  <a:moveTo>
                    <a:pt x="41" y="151"/>
                  </a:moveTo>
                  <a:cubicBezTo>
                    <a:pt x="27" y="151"/>
                    <a:pt x="17" y="147"/>
                    <a:pt x="15" y="141"/>
                  </a:cubicBezTo>
                  <a:cubicBezTo>
                    <a:pt x="11" y="134"/>
                    <a:pt x="17" y="122"/>
                    <a:pt x="30" y="109"/>
                  </a:cubicBezTo>
                  <a:cubicBezTo>
                    <a:pt x="38" y="116"/>
                    <a:pt x="47" y="122"/>
                    <a:pt x="57" y="129"/>
                  </a:cubicBezTo>
                  <a:cubicBezTo>
                    <a:pt x="58" y="136"/>
                    <a:pt x="59" y="142"/>
                    <a:pt x="61" y="149"/>
                  </a:cubicBezTo>
                  <a:cubicBezTo>
                    <a:pt x="53" y="150"/>
                    <a:pt x="47" y="151"/>
                    <a:pt x="41" y="151"/>
                  </a:cubicBezTo>
                  <a:close/>
                  <a:moveTo>
                    <a:pt x="129" y="70"/>
                  </a:moveTo>
                  <a:cubicBezTo>
                    <a:pt x="125" y="68"/>
                    <a:pt x="121" y="65"/>
                    <a:pt x="117" y="63"/>
                  </a:cubicBezTo>
                  <a:cubicBezTo>
                    <a:pt x="115" y="63"/>
                    <a:pt x="114" y="62"/>
                    <a:pt x="113" y="62"/>
                  </a:cubicBezTo>
                  <a:cubicBezTo>
                    <a:pt x="118" y="60"/>
                    <a:pt x="123" y="59"/>
                    <a:pt x="127" y="58"/>
                  </a:cubicBezTo>
                  <a:cubicBezTo>
                    <a:pt x="128" y="62"/>
                    <a:pt x="129" y="66"/>
                    <a:pt x="129" y="70"/>
                  </a:cubicBezTo>
                  <a:close/>
                  <a:moveTo>
                    <a:pt x="99" y="10"/>
                  </a:moveTo>
                  <a:cubicBezTo>
                    <a:pt x="108" y="10"/>
                    <a:pt x="119" y="24"/>
                    <a:pt x="125" y="48"/>
                  </a:cubicBezTo>
                  <a:cubicBezTo>
                    <a:pt x="116" y="50"/>
                    <a:pt x="108" y="53"/>
                    <a:pt x="99" y="56"/>
                  </a:cubicBezTo>
                  <a:cubicBezTo>
                    <a:pt x="90" y="53"/>
                    <a:pt x="81" y="50"/>
                    <a:pt x="73" y="48"/>
                  </a:cubicBezTo>
                  <a:cubicBezTo>
                    <a:pt x="79" y="24"/>
                    <a:pt x="89" y="10"/>
                    <a:pt x="99" y="10"/>
                  </a:cubicBezTo>
                  <a:close/>
                  <a:moveTo>
                    <a:pt x="70" y="58"/>
                  </a:moveTo>
                  <a:cubicBezTo>
                    <a:pt x="75" y="59"/>
                    <a:pt x="80" y="60"/>
                    <a:pt x="85" y="62"/>
                  </a:cubicBezTo>
                  <a:cubicBezTo>
                    <a:pt x="83" y="62"/>
                    <a:pt x="82" y="63"/>
                    <a:pt x="81" y="63"/>
                  </a:cubicBezTo>
                  <a:cubicBezTo>
                    <a:pt x="77" y="65"/>
                    <a:pt x="72" y="68"/>
                    <a:pt x="68" y="70"/>
                  </a:cubicBezTo>
                  <a:cubicBezTo>
                    <a:pt x="69" y="66"/>
                    <a:pt x="70" y="62"/>
                    <a:pt x="70" y="58"/>
                  </a:cubicBezTo>
                  <a:close/>
                  <a:moveTo>
                    <a:pt x="70" y="147"/>
                  </a:moveTo>
                  <a:cubicBezTo>
                    <a:pt x="70" y="143"/>
                    <a:pt x="69" y="139"/>
                    <a:pt x="68" y="135"/>
                  </a:cubicBezTo>
                  <a:cubicBezTo>
                    <a:pt x="72" y="137"/>
                    <a:pt x="77" y="139"/>
                    <a:pt x="81" y="141"/>
                  </a:cubicBezTo>
                  <a:cubicBezTo>
                    <a:pt x="82" y="142"/>
                    <a:pt x="83" y="142"/>
                    <a:pt x="85" y="143"/>
                  </a:cubicBezTo>
                  <a:cubicBezTo>
                    <a:pt x="80" y="144"/>
                    <a:pt x="75" y="146"/>
                    <a:pt x="70" y="147"/>
                  </a:cubicBezTo>
                  <a:close/>
                  <a:moveTo>
                    <a:pt x="127" y="147"/>
                  </a:moveTo>
                  <a:cubicBezTo>
                    <a:pt x="123" y="146"/>
                    <a:pt x="118" y="144"/>
                    <a:pt x="113" y="143"/>
                  </a:cubicBezTo>
                  <a:cubicBezTo>
                    <a:pt x="114" y="142"/>
                    <a:pt x="115" y="142"/>
                    <a:pt x="117" y="141"/>
                  </a:cubicBezTo>
                  <a:cubicBezTo>
                    <a:pt x="121" y="139"/>
                    <a:pt x="125" y="137"/>
                    <a:pt x="129" y="135"/>
                  </a:cubicBezTo>
                  <a:cubicBezTo>
                    <a:pt x="129" y="139"/>
                    <a:pt x="128" y="143"/>
                    <a:pt x="127" y="147"/>
                  </a:cubicBezTo>
                  <a:close/>
                  <a:moveTo>
                    <a:pt x="131" y="123"/>
                  </a:moveTo>
                  <a:cubicBezTo>
                    <a:pt x="125" y="126"/>
                    <a:pt x="119" y="129"/>
                    <a:pt x="113" y="132"/>
                  </a:cubicBezTo>
                  <a:cubicBezTo>
                    <a:pt x="108" y="134"/>
                    <a:pt x="103" y="136"/>
                    <a:pt x="99" y="138"/>
                  </a:cubicBezTo>
                  <a:cubicBezTo>
                    <a:pt x="94" y="136"/>
                    <a:pt x="90" y="134"/>
                    <a:pt x="85" y="132"/>
                  </a:cubicBezTo>
                  <a:cubicBezTo>
                    <a:pt x="79" y="129"/>
                    <a:pt x="73" y="126"/>
                    <a:pt x="67" y="123"/>
                  </a:cubicBezTo>
                  <a:cubicBezTo>
                    <a:pt x="66" y="116"/>
                    <a:pt x="66" y="109"/>
                    <a:pt x="66" y="102"/>
                  </a:cubicBezTo>
                  <a:cubicBezTo>
                    <a:pt x="66" y="95"/>
                    <a:pt x="66" y="88"/>
                    <a:pt x="67" y="82"/>
                  </a:cubicBezTo>
                  <a:cubicBezTo>
                    <a:pt x="73" y="79"/>
                    <a:pt x="79" y="76"/>
                    <a:pt x="85" y="73"/>
                  </a:cubicBezTo>
                  <a:cubicBezTo>
                    <a:pt x="90" y="70"/>
                    <a:pt x="94" y="68"/>
                    <a:pt x="99" y="67"/>
                  </a:cubicBezTo>
                  <a:cubicBezTo>
                    <a:pt x="103" y="68"/>
                    <a:pt x="108" y="70"/>
                    <a:pt x="113" y="73"/>
                  </a:cubicBezTo>
                  <a:cubicBezTo>
                    <a:pt x="119" y="76"/>
                    <a:pt x="125" y="79"/>
                    <a:pt x="131" y="82"/>
                  </a:cubicBezTo>
                  <a:cubicBezTo>
                    <a:pt x="131" y="88"/>
                    <a:pt x="131" y="95"/>
                    <a:pt x="131" y="102"/>
                  </a:cubicBezTo>
                  <a:cubicBezTo>
                    <a:pt x="131" y="109"/>
                    <a:pt x="131" y="116"/>
                    <a:pt x="131" y="123"/>
                  </a:cubicBezTo>
                  <a:close/>
                  <a:moveTo>
                    <a:pt x="141" y="88"/>
                  </a:moveTo>
                  <a:cubicBezTo>
                    <a:pt x="148" y="93"/>
                    <a:pt x="155" y="98"/>
                    <a:pt x="160" y="102"/>
                  </a:cubicBezTo>
                  <a:cubicBezTo>
                    <a:pt x="154" y="107"/>
                    <a:pt x="148" y="112"/>
                    <a:pt x="141" y="116"/>
                  </a:cubicBezTo>
                  <a:cubicBezTo>
                    <a:pt x="141" y="112"/>
                    <a:pt x="141" y="107"/>
                    <a:pt x="141" y="102"/>
                  </a:cubicBezTo>
                  <a:cubicBezTo>
                    <a:pt x="141" y="97"/>
                    <a:pt x="141" y="93"/>
                    <a:pt x="141" y="88"/>
                  </a:cubicBezTo>
                  <a:close/>
                  <a:moveTo>
                    <a:pt x="183" y="141"/>
                  </a:moveTo>
                  <a:cubicBezTo>
                    <a:pt x="180" y="147"/>
                    <a:pt x="171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1" y="151"/>
                    <a:pt x="144" y="150"/>
                    <a:pt x="137" y="149"/>
                  </a:cubicBezTo>
                  <a:cubicBezTo>
                    <a:pt x="138" y="142"/>
                    <a:pt x="139" y="136"/>
                    <a:pt x="140" y="129"/>
                  </a:cubicBezTo>
                  <a:cubicBezTo>
                    <a:pt x="150" y="122"/>
                    <a:pt x="160" y="116"/>
                    <a:pt x="168" y="109"/>
                  </a:cubicBezTo>
                  <a:cubicBezTo>
                    <a:pt x="181" y="122"/>
                    <a:pt x="186" y="134"/>
                    <a:pt x="183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42038" y="3683000"/>
              <a:ext cx="84138" cy="84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57" name="出自【趣你的PPT】(微信:qunideppt)：最优质的PPT资源库"/>
          <p:cNvSpPr>
            <a:spLocks/>
          </p:cNvSpPr>
          <p:nvPr/>
        </p:nvSpPr>
        <p:spPr bwMode="auto">
          <a:xfrm flipH="1">
            <a:off x="3601486" y="3817193"/>
            <a:ext cx="650510" cy="724634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58" name="Group 58出自【趣你的PPT】(微信:qunideppt)：最优质的PPT资源库"/>
          <p:cNvGrpSpPr/>
          <p:nvPr/>
        </p:nvGrpSpPr>
        <p:grpSpPr>
          <a:xfrm rot="468924">
            <a:off x="3791672" y="3910374"/>
            <a:ext cx="258973" cy="346881"/>
            <a:chOff x="7029451" y="3441701"/>
            <a:chExt cx="692150" cy="927099"/>
          </a:xfrm>
          <a:solidFill>
            <a:sysClr val="window" lastClr="FFFFFF"/>
          </a:solidFill>
        </p:grpSpPr>
        <p:sp>
          <p:nvSpPr>
            <p:cNvPr id="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29451" y="3681413"/>
              <a:ext cx="630238" cy="687387"/>
            </a:xfrm>
            <a:custGeom>
              <a:avLst/>
              <a:gdLst>
                <a:gd name="T0" fmla="*/ 152 w 165"/>
                <a:gd name="T1" fmla="*/ 110 h 181"/>
                <a:gd name="T2" fmla="*/ 125 w 165"/>
                <a:gd name="T3" fmla="*/ 85 h 181"/>
                <a:gd name="T4" fmla="*/ 125 w 165"/>
                <a:gd name="T5" fmla="*/ 82 h 181"/>
                <a:gd name="T6" fmla="*/ 100 w 165"/>
                <a:gd name="T7" fmla="*/ 98 h 181"/>
                <a:gd name="T8" fmla="*/ 95 w 165"/>
                <a:gd name="T9" fmla="*/ 101 h 181"/>
                <a:gd name="T10" fmla="*/ 94 w 165"/>
                <a:gd name="T11" fmla="*/ 94 h 181"/>
                <a:gd name="T12" fmla="*/ 96 w 165"/>
                <a:gd name="T13" fmla="*/ 49 h 181"/>
                <a:gd name="T14" fmla="*/ 109 w 165"/>
                <a:gd name="T15" fmla="*/ 38 h 181"/>
                <a:gd name="T16" fmla="*/ 110 w 165"/>
                <a:gd name="T17" fmla="*/ 38 h 181"/>
                <a:gd name="T18" fmla="*/ 110 w 165"/>
                <a:gd name="T19" fmla="*/ 36 h 181"/>
                <a:gd name="T20" fmla="*/ 113 w 165"/>
                <a:gd name="T21" fmla="*/ 16 h 181"/>
                <a:gd name="T22" fmla="*/ 115 w 165"/>
                <a:gd name="T23" fmla="*/ 11 h 181"/>
                <a:gd name="T24" fmla="*/ 115 w 165"/>
                <a:gd name="T25" fmla="*/ 12 h 181"/>
                <a:gd name="T26" fmla="*/ 118 w 165"/>
                <a:gd name="T27" fmla="*/ 8 h 181"/>
                <a:gd name="T28" fmla="*/ 120 w 165"/>
                <a:gd name="T29" fmla="*/ 6 h 181"/>
                <a:gd name="T30" fmla="*/ 38 w 165"/>
                <a:gd name="T31" fmla="*/ 32 h 181"/>
                <a:gd name="T32" fmla="*/ 31 w 165"/>
                <a:gd name="T33" fmla="*/ 150 h 181"/>
                <a:gd name="T34" fmla="*/ 150 w 165"/>
                <a:gd name="T35" fmla="*/ 144 h 181"/>
                <a:gd name="T36" fmla="*/ 160 w 165"/>
                <a:gd name="T37" fmla="*/ 131 h 181"/>
                <a:gd name="T38" fmla="*/ 152 w 165"/>
                <a:gd name="T39" fmla="*/ 110 h 181"/>
                <a:gd name="T40" fmla="*/ 53 w 165"/>
                <a:gd name="T41" fmla="*/ 118 h 181"/>
                <a:gd name="T42" fmla="*/ 35 w 165"/>
                <a:gd name="T43" fmla="*/ 118 h 181"/>
                <a:gd name="T44" fmla="*/ 35 w 165"/>
                <a:gd name="T45" fmla="*/ 100 h 181"/>
                <a:gd name="T46" fmla="*/ 53 w 165"/>
                <a:gd name="T47" fmla="*/ 100 h 181"/>
                <a:gd name="T48" fmla="*/ 53 w 165"/>
                <a:gd name="T49" fmla="*/ 118 h 181"/>
                <a:gd name="T50" fmla="*/ 41 w 165"/>
                <a:gd name="T51" fmla="*/ 76 h 181"/>
                <a:gd name="T52" fmla="*/ 41 w 165"/>
                <a:gd name="T53" fmla="*/ 58 h 181"/>
                <a:gd name="T54" fmla="*/ 59 w 165"/>
                <a:gd name="T55" fmla="*/ 58 h 181"/>
                <a:gd name="T56" fmla="*/ 59 w 165"/>
                <a:gd name="T57" fmla="*/ 76 h 181"/>
                <a:gd name="T58" fmla="*/ 41 w 165"/>
                <a:gd name="T59" fmla="*/ 76 h 181"/>
                <a:gd name="T60" fmla="*/ 84 w 165"/>
                <a:gd name="T61" fmla="*/ 147 h 181"/>
                <a:gd name="T62" fmla="*/ 66 w 165"/>
                <a:gd name="T63" fmla="*/ 147 h 181"/>
                <a:gd name="T64" fmla="*/ 66 w 165"/>
                <a:gd name="T65" fmla="*/ 129 h 181"/>
                <a:gd name="T66" fmla="*/ 84 w 165"/>
                <a:gd name="T67" fmla="*/ 129 h 181"/>
                <a:gd name="T68" fmla="*/ 84 w 165"/>
                <a:gd name="T69" fmla="*/ 147 h 181"/>
                <a:gd name="T70" fmla="*/ 71 w 165"/>
                <a:gd name="T71" fmla="*/ 46 h 181"/>
                <a:gd name="T72" fmla="*/ 71 w 165"/>
                <a:gd name="T73" fmla="*/ 28 h 181"/>
                <a:gd name="T74" fmla="*/ 89 w 165"/>
                <a:gd name="T75" fmla="*/ 28 h 181"/>
                <a:gd name="T76" fmla="*/ 89 w 165"/>
                <a:gd name="T77" fmla="*/ 46 h 181"/>
                <a:gd name="T78" fmla="*/ 71 w 165"/>
                <a:gd name="T79" fmla="*/ 46 h 181"/>
                <a:gd name="T80" fmla="*/ 125 w 165"/>
                <a:gd name="T81" fmla="*/ 147 h 181"/>
                <a:gd name="T82" fmla="*/ 107 w 165"/>
                <a:gd name="T83" fmla="*/ 147 h 181"/>
                <a:gd name="T84" fmla="*/ 107 w 165"/>
                <a:gd name="T85" fmla="*/ 129 h 181"/>
                <a:gd name="T86" fmla="*/ 125 w 165"/>
                <a:gd name="T87" fmla="*/ 129 h 181"/>
                <a:gd name="T88" fmla="*/ 125 w 165"/>
                <a:gd name="T89" fmla="*/ 147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5" h="181">
                  <a:moveTo>
                    <a:pt x="152" y="110"/>
                  </a:moveTo>
                  <a:cubicBezTo>
                    <a:pt x="152" y="110"/>
                    <a:pt x="125" y="101"/>
                    <a:pt x="125" y="85"/>
                  </a:cubicBezTo>
                  <a:cubicBezTo>
                    <a:pt x="125" y="84"/>
                    <a:pt x="125" y="83"/>
                    <a:pt x="125" y="82"/>
                  </a:cubicBezTo>
                  <a:cubicBezTo>
                    <a:pt x="115" y="89"/>
                    <a:pt x="104" y="96"/>
                    <a:pt x="100" y="98"/>
                  </a:cubicBezTo>
                  <a:cubicBezTo>
                    <a:pt x="95" y="101"/>
                    <a:pt x="95" y="101"/>
                    <a:pt x="95" y="101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3" y="89"/>
                    <a:pt x="90" y="59"/>
                    <a:pt x="96" y="49"/>
                  </a:cubicBezTo>
                  <a:cubicBezTo>
                    <a:pt x="99" y="44"/>
                    <a:pt x="103" y="40"/>
                    <a:pt x="109" y="38"/>
                  </a:cubicBezTo>
                  <a:cubicBezTo>
                    <a:pt x="109" y="38"/>
                    <a:pt x="110" y="38"/>
                    <a:pt x="110" y="38"/>
                  </a:cubicBezTo>
                  <a:cubicBezTo>
                    <a:pt x="110" y="36"/>
                    <a:pt x="110" y="36"/>
                    <a:pt x="110" y="36"/>
                  </a:cubicBezTo>
                  <a:cubicBezTo>
                    <a:pt x="110" y="31"/>
                    <a:pt x="110" y="22"/>
                    <a:pt x="113" y="16"/>
                  </a:cubicBezTo>
                  <a:cubicBezTo>
                    <a:pt x="115" y="11"/>
                    <a:pt x="115" y="11"/>
                    <a:pt x="115" y="11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9" y="7"/>
                    <a:pt x="120" y="6"/>
                  </a:cubicBezTo>
                  <a:cubicBezTo>
                    <a:pt x="92" y="0"/>
                    <a:pt x="61" y="9"/>
                    <a:pt x="38" y="32"/>
                  </a:cubicBezTo>
                  <a:cubicBezTo>
                    <a:pt x="3" y="66"/>
                    <a:pt x="0" y="119"/>
                    <a:pt x="31" y="150"/>
                  </a:cubicBezTo>
                  <a:cubicBezTo>
                    <a:pt x="62" y="181"/>
                    <a:pt x="115" y="178"/>
                    <a:pt x="150" y="144"/>
                  </a:cubicBezTo>
                  <a:cubicBezTo>
                    <a:pt x="158" y="135"/>
                    <a:pt x="160" y="131"/>
                    <a:pt x="160" y="131"/>
                  </a:cubicBezTo>
                  <a:cubicBezTo>
                    <a:pt x="165" y="123"/>
                    <a:pt x="161" y="114"/>
                    <a:pt x="152" y="110"/>
                  </a:cubicBezTo>
                  <a:close/>
                  <a:moveTo>
                    <a:pt x="53" y="118"/>
                  </a:moveTo>
                  <a:cubicBezTo>
                    <a:pt x="48" y="123"/>
                    <a:pt x="40" y="123"/>
                    <a:pt x="35" y="118"/>
                  </a:cubicBezTo>
                  <a:cubicBezTo>
                    <a:pt x="30" y="113"/>
                    <a:pt x="30" y="105"/>
                    <a:pt x="35" y="100"/>
                  </a:cubicBezTo>
                  <a:cubicBezTo>
                    <a:pt x="40" y="95"/>
                    <a:pt x="48" y="95"/>
                    <a:pt x="53" y="100"/>
                  </a:cubicBezTo>
                  <a:cubicBezTo>
                    <a:pt x="58" y="105"/>
                    <a:pt x="58" y="113"/>
                    <a:pt x="53" y="118"/>
                  </a:cubicBezTo>
                  <a:close/>
                  <a:moveTo>
                    <a:pt x="41" y="76"/>
                  </a:moveTo>
                  <a:cubicBezTo>
                    <a:pt x="36" y="71"/>
                    <a:pt x="36" y="63"/>
                    <a:pt x="41" y="58"/>
                  </a:cubicBezTo>
                  <a:cubicBezTo>
                    <a:pt x="46" y="53"/>
                    <a:pt x="54" y="53"/>
                    <a:pt x="59" y="58"/>
                  </a:cubicBezTo>
                  <a:cubicBezTo>
                    <a:pt x="64" y="63"/>
                    <a:pt x="64" y="71"/>
                    <a:pt x="59" y="76"/>
                  </a:cubicBezTo>
                  <a:cubicBezTo>
                    <a:pt x="54" y="81"/>
                    <a:pt x="46" y="81"/>
                    <a:pt x="41" y="76"/>
                  </a:cubicBezTo>
                  <a:close/>
                  <a:moveTo>
                    <a:pt x="84" y="147"/>
                  </a:moveTo>
                  <a:cubicBezTo>
                    <a:pt x="79" y="152"/>
                    <a:pt x="71" y="152"/>
                    <a:pt x="66" y="147"/>
                  </a:cubicBezTo>
                  <a:cubicBezTo>
                    <a:pt x="61" y="142"/>
                    <a:pt x="61" y="134"/>
                    <a:pt x="66" y="129"/>
                  </a:cubicBezTo>
                  <a:cubicBezTo>
                    <a:pt x="71" y="124"/>
                    <a:pt x="79" y="124"/>
                    <a:pt x="84" y="129"/>
                  </a:cubicBezTo>
                  <a:cubicBezTo>
                    <a:pt x="89" y="134"/>
                    <a:pt x="89" y="142"/>
                    <a:pt x="84" y="147"/>
                  </a:cubicBezTo>
                  <a:close/>
                  <a:moveTo>
                    <a:pt x="71" y="46"/>
                  </a:moveTo>
                  <a:cubicBezTo>
                    <a:pt x="66" y="41"/>
                    <a:pt x="66" y="33"/>
                    <a:pt x="71" y="28"/>
                  </a:cubicBezTo>
                  <a:cubicBezTo>
                    <a:pt x="76" y="23"/>
                    <a:pt x="84" y="23"/>
                    <a:pt x="89" y="28"/>
                  </a:cubicBezTo>
                  <a:cubicBezTo>
                    <a:pt x="94" y="33"/>
                    <a:pt x="94" y="41"/>
                    <a:pt x="89" y="46"/>
                  </a:cubicBezTo>
                  <a:cubicBezTo>
                    <a:pt x="84" y="51"/>
                    <a:pt x="76" y="51"/>
                    <a:pt x="71" y="46"/>
                  </a:cubicBezTo>
                  <a:close/>
                  <a:moveTo>
                    <a:pt x="125" y="147"/>
                  </a:moveTo>
                  <a:cubicBezTo>
                    <a:pt x="120" y="152"/>
                    <a:pt x="112" y="152"/>
                    <a:pt x="107" y="147"/>
                  </a:cubicBezTo>
                  <a:cubicBezTo>
                    <a:pt x="102" y="142"/>
                    <a:pt x="102" y="134"/>
                    <a:pt x="107" y="129"/>
                  </a:cubicBezTo>
                  <a:cubicBezTo>
                    <a:pt x="112" y="124"/>
                    <a:pt x="120" y="124"/>
                    <a:pt x="125" y="129"/>
                  </a:cubicBezTo>
                  <a:cubicBezTo>
                    <a:pt x="130" y="134"/>
                    <a:pt x="130" y="142"/>
                    <a:pt x="125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6501" y="3784600"/>
              <a:ext cx="122238" cy="147637"/>
            </a:xfrm>
            <a:custGeom>
              <a:avLst/>
              <a:gdLst>
                <a:gd name="T0" fmla="*/ 20 w 32"/>
                <a:gd name="T1" fmla="*/ 0 h 39"/>
                <a:gd name="T2" fmla="*/ 20 w 32"/>
                <a:gd name="T3" fmla="*/ 2 h 39"/>
                <a:gd name="T4" fmla="*/ 18 w 32"/>
                <a:gd name="T5" fmla="*/ 6 h 39"/>
                <a:gd name="T6" fmla="*/ 18 w 32"/>
                <a:gd name="T7" fmla="*/ 6 h 39"/>
                <a:gd name="T8" fmla="*/ 16 w 32"/>
                <a:gd name="T9" fmla="*/ 10 h 39"/>
                <a:gd name="T10" fmla="*/ 1 w 32"/>
                <a:gd name="T11" fmla="*/ 25 h 39"/>
                <a:gd name="T12" fmla="*/ 0 w 32"/>
                <a:gd name="T13" fmla="*/ 25 h 39"/>
                <a:gd name="T14" fmla="*/ 0 w 32"/>
                <a:gd name="T15" fmla="*/ 39 h 39"/>
                <a:gd name="T16" fmla="*/ 19 w 32"/>
                <a:gd name="T17" fmla="*/ 31 h 39"/>
                <a:gd name="T18" fmla="*/ 28 w 32"/>
                <a:gd name="T19" fmla="*/ 10 h 39"/>
                <a:gd name="T20" fmla="*/ 20 w 32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" h="39">
                  <a:moveTo>
                    <a:pt x="20" y="0"/>
                  </a:moveTo>
                  <a:cubicBezTo>
                    <a:pt x="20" y="1"/>
                    <a:pt x="20" y="2"/>
                    <a:pt x="20" y="2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2" y="16"/>
                    <a:pt x="6" y="22"/>
                    <a:pt x="1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" y="30"/>
                    <a:pt x="2" y="34"/>
                    <a:pt x="0" y="39"/>
                  </a:cubicBezTo>
                  <a:cubicBezTo>
                    <a:pt x="9" y="34"/>
                    <a:pt x="19" y="31"/>
                    <a:pt x="19" y="31"/>
                  </a:cubicBezTo>
                  <a:cubicBezTo>
                    <a:pt x="28" y="28"/>
                    <a:pt x="32" y="19"/>
                    <a:pt x="28" y="10"/>
                  </a:cubicBezTo>
                  <a:cubicBezTo>
                    <a:pt x="28" y="10"/>
                    <a:pt x="26" y="7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89813" y="3829050"/>
              <a:ext cx="163513" cy="214312"/>
            </a:xfrm>
            <a:custGeom>
              <a:avLst/>
              <a:gdLst>
                <a:gd name="T0" fmla="*/ 30 w 43"/>
                <a:gd name="T1" fmla="*/ 5 h 56"/>
                <a:gd name="T2" fmla="*/ 5 w 43"/>
                <a:gd name="T3" fmla="*/ 13 h 56"/>
                <a:gd name="T4" fmla="*/ 4 w 43"/>
                <a:gd name="T5" fmla="*/ 56 h 56"/>
                <a:gd name="T6" fmla="*/ 38 w 43"/>
                <a:gd name="T7" fmla="*/ 30 h 56"/>
                <a:gd name="T8" fmla="*/ 30 w 43"/>
                <a:gd name="T9" fmla="*/ 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6">
                  <a:moveTo>
                    <a:pt x="30" y="5"/>
                  </a:moveTo>
                  <a:cubicBezTo>
                    <a:pt x="21" y="0"/>
                    <a:pt x="10" y="4"/>
                    <a:pt x="5" y="13"/>
                  </a:cubicBezTo>
                  <a:cubicBezTo>
                    <a:pt x="0" y="22"/>
                    <a:pt x="4" y="56"/>
                    <a:pt x="4" y="56"/>
                  </a:cubicBezTo>
                  <a:cubicBezTo>
                    <a:pt x="4" y="56"/>
                    <a:pt x="34" y="39"/>
                    <a:pt x="38" y="30"/>
                  </a:cubicBezTo>
                  <a:cubicBezTo>
                    <a:pt x="43" y="21"/>
                    <a:pt x="40" y="10"/>
                    <a:pt x="3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91413" y="3441701"/>
              <a:ext cx="230188" cy="346075"/>
            </a:xfrm>
            <a:custGeom>
              <a:avLst/>
              <a:gdLst>
                <a:gd name="T0" fmla="*/ 51 w 60"/>
                <a:gd name="T1" fmla="*/ 9 h 91"/>
                <a:gd name="T2" fmla="*/ 0 w 60"/>
                <a:gd name="T3" fmla="*/ 75 h 91"/>
                <a:gd name="T4" fmla="*/ 32 w 60"/>
                <a:gd name="T5" fmla="*/ 91 h 91"/>
                <a:gd name="T6" fmla="*/ 57 w 60"/>
                <a:gd name="T7" fmla="*/ 12 h 91"/>
                <a:gd name="T8" fmla="*/ 51 w 60"/>
                <a:gd name="T9" fmla="*/ 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91">
                  <a:moveTo>
                    <a:pt x="51" y="9"/>
                  </a:moveTo>
                  <a:cubicBezTo>
                    <a:pt x="51" y="9"/>
                    <a:pt x="12" y="57"/>
                    <a:pt x="0" y="75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40" y="71"/>
                    <a:pt x="57" y="12"/>
                    <a:pt x="57" y="12"/>
                  </a:cubicBezTo>
                  <a:cubicBezTo>
                    <a:pt x="60" y="2"/>
                    <a:pt x="57" y="0"/>
                    <a:pt x="5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66013" y="3749675"/>
              <a:ext cx="136525" cy="117475"/>
            </a:xfrm>
            <a:custGeom>
              <a:avLst/>
              <a:gdLst>
                <a:gd name="T0" fmla="*/ 36 w 36"/>
                <a:gd name="T1" fmla="*/ 18 h 31"/>
                <a:gd name="T2" fmla="*/ 3 w 36"/>
                <a:gd name="T3" fmla="*/ 0 h 31"/>
                <a:gd name="T4" fmla="*/ 0 w 36"/>
                <a:gd name="T5" fmla="*/ 19 h 31"/>
                <a:gd name="T6" fmla="*/ 13 w 36"/>
                <a:gd name="T7" fmla="*/ 22 h 31"/>
                <a:gd name="T8" fmla="*/ 22 w 36"/>
                <a:gd name="T9" fmla="*/ 31 h 31"/>
                <a:gd name="T10" fmla="*/ 36 w 36"/>
                <a:gd name="T11" fmla="*/ 1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31">
                  <a:moveTo>
                    <a:pt x="36" y="18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0" y="6"/>
                    <a:pt x="0" y="15"/>
                    <a:pt x="0" y="19"/>
                  </a:cubicBezTo>
                  <a:cubicBezTo>
                    <a:pt x="4" y="19"/>
                    <a:pt x="8" y="20"/>
                    <a:pt x="13" y="22"/>
                  </a:cubicBezTo>
                  <a:cubicBezTo>
                    <a:pt x="17" y="24"/>
                    <a:pt x="20" y="27"/>
                    <a:pt x="22" y="31"/>
                  </a:cubicBezTo>
                  <a:cubicBezTo>
                    <a:pt x="26" y="28"/>
                    <a:pt x="32" y="23"/>
                    <a:pt x="3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5" name="出自【趣你的PPT】(微信:qunideppt)：最优质的PPT资源库"/>
          <p:cNvSpPr>
            <a:spLocks/>
          </p:cNvSpPr>
          <p:nvPr/>
        </p:nvSpPr>
        <p:spPr bwMode="auto">
          <a:xfrm>
            <a:off x="2500675" y="3809937"/>
            <a:ext cx="895667" cy="997727"/>
          </a:xfrm>
          <a:custGeom>
            <a:avLst/>
            <a:gdLst>
              <a:gd name="T0" fmla="*/ 428 w 428"/>
              <a:gd name="T1" fmla="*/ 194 h 477"/>
              <a:gd name="T2" fmla="*/ 202 w 428"/>
              <a:gd name="T3" fmla="*/ 388 h 477"/>
              <a:gd name="T4" fmla="*/ 178 w 428"/>
              <a:gd name="T5" fmla="*/ 386 h 477"/>
              <a:gd name="T6" fmla="*/ 191 w 428"/>
              <a:gd name="T7" fmla="*/ 477 h 477"/>
              <a:gd name="T8" fmla="*/ 1 w 428"/>
              <a:gd name="T9" fmla="*/ 194 h 477"/>
              <a:gd name="T10" fmla="*/ 215 w 428"/>
              <a:gd name="T11" fmla="*/ 0 h 477"/>
              <a:gd name="T12" fmla="*/ 428 w 428"/>
              <a:gd name="T13" fmla="*/ 194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8" h="477">
                <a:moveTo>
                  <a:pt x="428" y="194"/>
                </a:moveTo>
                <a:cubicBezTo>
                  <a:pt x="428" y="301"/>
                  <a:pt x="319" y="388"/>
                  <a:pt x="202" y="388"/>
                </a:cubicBezTo>
                <a:cubicBezTo>
                  <a:pt x="187" y="388"/>
                  <a:pt x="191" y="388"/>
                  <a:pt x="178" y="386"/>
                </a:cubicBezTo>
                <a:cubicBezTo>
                  <a:pt x="138" y="382"/>
                  <a:pt x="191" y="477"/>
                  <a:pt x="191" y="477"/>
                </a:cubicBezTo>
                <a:cubicBezTo>
                  <a:pt x="191" y="477"/>
                  <a:pt x="4" y="366"/>
                  <a:pt x="1" y="194"/>
                </a:cubicBezTo>
                <a:cubicBezTo>
                  <a:pt x="0" y="87"/>
                  <a:pt x="97" y="0"/>
                  <a:pt x="215" y="0"/>
                </a:cubicBezTo>
                <a:cubicBezTo>
                  <a:pt x="332" y="0"/>
                  <a:pt x="428" y="87"/>
                  <a:pt x="428" y="194"/>
                </a:cubicBezTo>
                <a:close/>
              </a:path>
            </a:pathLst>
          </a:custGeom>
          <a:solidFill>
            <a:srgbClr val="3363C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66" name="Group 64出自【趣你的PPT】(微信:qunideppt)：最优质的PPT资源库"/>
          <p:cNvGrpSpPr/>
          <p:nvPr/>
        </p:nvGrpSpPr>
        <p:grpSpPr>
          <a:xfrm>
            <a:off x="2815019" y="4017607"/>
            <a:ext cx="311737" cy="364491"/>
            <a:chOff x="4535488" y="1625601"/>
            <a:chExt cx="206376" cy="241300"/>
          </a:xfrm>
          <a:solidFill>
            <a:sysClr val="window" lastClr="FFFFFF"/>
          </a:solidFill>
        </p:grpSpPr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3426" y="1625601"/>
              <a:ext cx="198438" cy="188913"/>
            </a:xfrm>
            <a:custGeom>
              <a:avLst/>
              <a:gdLst>
                <a:gd name="T0" fmla="*/ 49 w 53"/>
                <a:gd name="T1" fmla="*/ 8 h 50"/>
                <a:gd name="T2" fmla="*/ 53 w 53"/>
                <a:gd name="T3" fmla="*/ 4 h 50"/>
                <a:gd name="T4" fmla="*/ 49 w 53"/>
                <a:gd name="T5" fmla="*/ 0 h 50"/>
                <a:gd name="T6" fmla="*/ 45 w 53"/>
                <a:gd name="T7" fmla="*/ 4 h 50"/>
                <a:gd name="T8" fmla="*/ 45 w 53"/>
                <a:gd name="T9" fmla="*/ 6 h 50"/>
                <a:gd name="T10" fmla="*/ 25 w 53"/>
                <a:gd name="T11" fmla="*/ 20 h 50"/>
                <a:gd name="T12" fmla="*/ 7 w 53"/>
                <a:gd name="T13" fmla="*/ 2 h 50"/>
                <a:gd name="T14" fmla="*/ 3 w 53"/>
                <a:gd name="T15" fmla="*/ 1 h 50"/>
                <a:gd name="T16" fmla="*/ 0 w 53"/>
                <a:gd name="T17" fmla="*/ 4 h 50"/>
                <a:gd name="T18" fmla="*/ 14 w 53"/>
                <a:gd name="T19" fmla="*/ 37 h 50"/>
                <a:gd name="T20" fmla="*/ 46 w 53"/>
                <a:gd name="T21" fmla="*/ 50 h 50"/>
                <a:gd name="T22" fmla="*/ 50 w 53"/>
                <a:gd name="T23" fmla="*/ 48 h 50"/>
                <a:gd name="T24" fmla="*/ 49 w 53"/>
                <a:gd name="T25" fmla="*/ 43 h 50"/>
                <a:gd name="T26" fmla="*/ 33 w 53"/>
                <a:gd name="T27" fmla="*/ 27 h 50"/>
                <a:gd name="T28" fmla="*/ 46 w 53"/>
                <a:gd name="T29" fmla="*/ 7 h 50"/>
                <a:gd name="T30" fmla="*/ 49 w 53"/>
                <a:gd name="T31" fmla="*/ 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" h="50">
                  <a:moveTo>
                    <a:pt x="49" y="8"/>
                  </a:moveTo>
                  <a:cubicBezTo>
                    <a:pt x="51" y="8"/>
                    <a:pt x="53" y="6"/>
                    <a:pt x="53" y="4"/>
                  </a:cubicBezTo>
                  <a:cubicBezTo>
                    <a:pt x="53" y="2"/>
                    <a:pt x="51" y="0"/>
                    <a:pt x="49" y="0"/>
                  </a:cubicBezTo>
                  <a:cubicBezTo>
                    <a:pt x="46" y="0"/>
                    <a:pt x="45" y="2"/>
                    <a:pt x="45" y="4"/>
                  </a:cubicBezTo>
                  <a:cubicBezTo>
                    <a:pt x="45" y="5"/>
                    <a:pt x="45" y="6"/>
                    <a:pt x="45" y="6"/>
                  </a:cubicBezTo>
                  <a:cubicBezTo>
                    <a:pt x="25" y="20"/>
                    <a:pt x="25" y="20"/>
                    <a:pt x="25" y="20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0"/>
                    <a:pt x="4" y="0"/>
                    <a:pt x="3" y="1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6"/>
                    <a:pt x="5" y="28"/>
                    <a:pt x="14" y="37"/>
                  </a:cubicBezTo>
                  <a:cubicBezTo>
                    <a:pt x="22" y="46"/>
                    <a:pt x="34" y="50"/>
                    <a:pt x="46" y="50"/>
                  </a:cubicBezTo>
                  <a:cubicBezTo>
                    <a:pt x="48" y="50"/>
                    <a:pt x="49" y="49"/>
                    <a:pt x="50" y="48"/>
                  </a:cubicBezTo>
                  <a:cubicBezTo>
                    <a:pt x="51" y="46"/>
                    <a:pt x="50" y="44"/>
                    <a:pt x="49" y="43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7" y="8"/>
                    <a:pt x="48" y="8"/>
                    <a:pt x="4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5488" y="1779588"/>
              <a:ext cx="96838" cy="87313"/>
            </a:xfrm>
            <a:custGeom>
              <a:avLst/>
              <a:gdLst>
                <a:gd name="T0" fmla="*/ 23 w 26"/>
                <a:gd name="T1" fmla="*/ 9 h 23"/>
                <a:gd name="T2" fmla="*/ 22 w 26"/>
                <a:gd name="T3" fmla="*/ 8 h 23"/>
                <a:gd name="T4" fmla="*/ 12 w 26"/>
                <a:gd name="T5" fmla="*/ 0 h 23"/>
                <a:gd name="T6" fmla="*/ 11 w 26"/>
                <a:gd name="T7" fmla="*/ 0 h 23"/>
                <a:gd name="T8" fmla="*/ 11 w 26"/>
                <a:gd name="T9" fmla="*/ 0 h 23"/>
                <a:gd name="T10" fmla="*/ 0 w 26"/>
                <a:gd name="T11" fmla="*/ 20 h 23"/>
                <a:gd name="T12" fmla="*/ 0 w 26"/>
                <a:gd name="T13" fmla="*/ 22 h 23"/>
                <a:gd name="T14" fmla="*/ 2 w 26"/>
                <a:gd name="T15" fmla="*/ 23 h 23"/>
                <a:gd name="T16" fmla="*/ 24 w 26"/>
                <a:gd name="T17" fmla="*/ 23 h 23"/>
                <a:gd name="T18" fmla="*/ 26 w 26"/>
                <a:gd name="T19" fmla="*/ 22 h 23"/>
                <a:gd name="T20" fmla="*/ 26 w 26"/>
                <a:gd name="T21" fmla="*/ 20 h 23"/>
                <a:gd name="T22" fmla="*/ 23 w 26"/>
                <a:gd name="T23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3">
                  <a:moveTo>
                    <a:pt x="23" y="9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18" y="6"/>
                    <a:pt x="15" y="3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1"/>
                    <a:pt x="0" y="22"/>
                  </a:cubicBezTo>
                  <a:cubicBezTo>
                    <a:pt x="1" y="23"/>
                    <a:pt x="1" y="23"/>
                    <a:pt x="2" y="23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6" y="22"/>
                  </a:cubicBezTo>
                  <a:cubicBezTo>
                    <a:pt x="26" y="22"/>
                    <a:pt x="26" y="21"/>
                    <a:pt x="26" y="20"/>
                  </a:cubicBezTo>
                  <a:lnTo>
                    <a:pt x="23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69" name="出自【趣你的PPT】(微信:qunideppt)：最优质的PPT资源库"/>
          <p:cNvCxnSpPr/>
          <p:nvPr/>
        </p:nvCxnSpPr>
        <p:spPr>
          <a:xfrm>
            <a:off x="5591108" y="2200275"/>
            <a:ext cx="0" cy="351472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出自【趣你的PPT】(微信:qunideppt)：最优质的PPT资源库"/>
          <p:cNvSpPr txBox="1"/>
          <p:nvPr/>
        </p:nvSpPr>
        <p:spPr>
          <a:xfrm>
            <a:off x="6235871" y="2835092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选题意义与目的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出自【趣你的PPT】(微信:qunideppt)：最优质的PPT资源库"/>
          <p:cNvSpPr/>
          <p:nvPr/>
        </p:nvSpPr>
        <p:spPr>
          <a:xfrm>
            <a:off x="6326139" y="3481295"/>
            <a:ext cx="4637069" cy="189590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人。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59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 bwMode="auto">
          <a:xfrm>
            <a:off x="4390964" y="211150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 bwMode="auto">
          <a:xfrm>
            <a:off x="7587554" y="211150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出自【趣你的PPT】(微信:qunideppt)：最优质的PPT资源库"/>
          <p:cNvSpPr/>
          <p:nvPr/>
        </p:nvSpPr>
        <p:spPr bwMode="auto">
          <a:xfrm>
            <a:off x="2177352" y="2254568"/>
            <a:ext cx="1356360" cy="1356360"/>
          </a:xfrm>
          <a:prstGeom prst="ellips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5345366" y="2253618"/>
            <a:ext cx="1356360" cy="1358264"/>
          </a:xfrm>
          <a:prstGeom prst="ellips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0" tIns="609442" rIns="76201" bIns="609441" numCol="1" spcCol="1270" anchor="t" anchorCtr="0">
            <a:noAutofit/>
          </a:bodyPr>
          <a:lstStyle/>
          <a:p>
            <a:pPr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8543862" y="2253618"/>
            <a:ext cx="1356360" cy="1358264"/>
          </a:xfrm>
          <a:prstGeom prst="ellips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5862021" y="2716523"/>
            <a:ext cx="378949" cy="423074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9057121" y="2764541"/>
            <a:ext cx="360779" cy="423072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2642698" y="2713889"/>
            <a:ext cx="425668" cy="423073"/>
            <a:chOff x="5483226" y="5110164"/>
            <a:chExt cx="260350" cy="258763"/>
          </a:xfrm>
          <a:solidFill>
            <a:schemeClr val="bg1"/>
          </a:solidFill>
        </p:grpSpPr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2913" y="5275264"/>
              <a:ext cx="82550" cy="93663"/>
            </a:xfrm>
            <a:custGeom>
              <a:avLst/>
              <a:gdLst>
                <a:gd name="T0" fmla="*/ 0 w 92"/>
                <a:gd name="T1" fmla="*/ 0 h 104"/>
                <a:gd name="T2" fmla="*/ 18 w 92"/>
                <a:gd name="T3" fmla="*/ 24 h 104"/>
                <a:gd name="T4" fmla="*/ 18 w 92"/>
                <a:gd name="T5" fmla="*/ 89 h 104"/>
                <a:gd name="T6" fmla="*/ 33 w 92"/>
                <a:gd name="T7" fmla="*/ 104 h 104"/>
                <a:gd name="T8" fmla="*/ 76 w 92"/>
                <a:gd name="T9" fmla="*/ 104 h 104"/>
                <a:gd name="T10" fmla="*/ 92 w 92"/>
                <a:gd name="T11" fmla="*/ 89 h 104"/>
                <a:gd name="T12" fmla="*/ 74 w 92"/>
                <a:gd name="T13" fmla="*/ 24 h 104"/>
                <a:gd name="T14" fmla="*/ 84 w 92"/>
                <a:gd name="T15" fmla="*/ 9 h 104"/>
                <a:gd name="T16" fmla="*/ 22 w 92"/>
                <a:gd name="T17" fmla="*/ 2 h 104"/>
                <a:gd name="T18" fmla="*/ 0 w 92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04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64188" y="5110164"/>
              <a:ext cx="179388" cy="196850"/>
            </a:xfrm>
            <a:custGeom>
              <a:avLst/>
              <a:gdLst>
                <a:gd name="T0" fmla="*/ 0 w 198"/>
                <a:gd name="T1" fmla="*/ 160 h 219"/>
                <a:gd name="T2" fmla="*/ 198 w 198"/>
                <a:gd name="T3" fmla="*/ 219 h 219"/>
                <a:gd name="T4" fmla="*/ 198 w 198"/>
                <a:gd name="T5" fmla="*/ 0 h 219"/>
                <a:gd name="T6" fmla="*/ 0 w 198"/>
                <a:gd name="T7" fmla="*/ 59 h 219"/>
                <a:gd name="T8" fmla="*/ 0 w 198"/>
                <a:gd name="T9" fmla="*/ 16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219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3226" y="5164139"/>
              <a:ext cx="52388" cy="88900"/>
            </a:xfrm>
            <a:custGeom>
              <a:avLst/>
              <a:gdLst>
                <a:gd name="T0" fmla="*/ 57 w 57"/>
                <a:gd name="T1" fmla="*/ 98 h 98"/>
                <a:gd name="T2" fmla="*/ 57 w 57"/>
                <a:gd name="T3" fmla="*/ 0 h 98"/>
                <a:gd name="T4" fmla="*/ 0 w 57"/>
                <a:gd name="T5" fmla="*/ 49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2" name="出自【趣你的PPT】(微信:qunideppt)：最优质的PPT资源库"/>
          <p:cNvSpPr/>
          <p:nvPr/>
        </p:nvSpPr>
        <p:spPr>
          <a:xfrm>
            <a:off x="1884655" y="4262228"/>
            <a:ext cx="2077683" cy="12703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400" spc="3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276330" y="388086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4949184" y="4262228"/>
            <a:ext cx="2077683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  <a:endParaRPr lang="en-US" altLang="zh-CN" sz="14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340859" y="388086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8148242" y="4262228"/>
            <a:ext cx="2077683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  <a:endParaRPr lang="en-US" altLang="zh-CN" sz="14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539917" y="388086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81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005597" y="4788463"/>
            <a:ext cx="2289988" cy="884083"/>
            <a:chOff x="2342147" y="4720255"/>
            <a:chExt cx="2289988" cy="884083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>
              <a:off x="2342147" y="5081118"/>
              <a:ext cx="22899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>
              <a:off x="2872386" y="4720255"/>
              <a:ext cx="12295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您的标题</a:t>
              </a:r>
              <a:endParaRPr lang="zh-CN" alt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4909577" y="4788463"/>
            <a:ext cx="2289988" cy="884083"/>
            <a:chOff x="2342147" y="4720255"/>
            <a:chExt cx="2289988" cy="884083"/>
          </a:xfrm>
        </p:grpSpPr>
        <p:sp>
          <p:nvSpPr>
            <p:cNvPr id="10" name="出自【趣你的PPT】(微信:qunideppt)：最优质的PPT资源库"/>
            <p:cNvSpPr/>
            <p:nvPr/>
          </p:nvSpPr>
          <p:spPr>
            <a:xfrm>
              <a:off x="2342147" y="5081118"/>
              <a:ext cx="22899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2872386" y="4720255"/>
              <a:ext cx="12295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您的标题</a:t>
              </a:r>
              <a:endParaRPr lang="zh-CN" alt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7634065" y="4789468"/>
            <a:ext cx="2289988" cy="884083"/>
            <a:chOff x="2342147" y="4720255"/>
            <a:chExt cx="2289988" cy="884083"/>
          </a:xfrm>
        </p:grpSpPr>
        <p:sp>
          <p:nvSpPr>
            <p:cNvPr id="13" name="出自【趣你的PPT】(微信:qunideppt)：最优质的PPT资源库"/>
            <p:cNvSpPr/>
            <p:nvPr/>
          </p:nvSpPr>
          <p:spPr>
            <a:xfrm>
              <a:off x="2342147" y="5081118"/>
              <a:ext cx="22899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2872386" y="4720255"/>
              <a:ext cx="12295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您的标题</a:t>
              </a:r>
              <a:endParaRPr lang="zh-CN" alt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3471262" y="1865282"/>
            <a:ext cx="2289988" cy="884083"/>
            <a:chOff x="2342147" y="4720255"/>
            <a:chExt cx="2289988" cy="884083"/>
          </a:xfrm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2342147" y="5081118"/>
              <a:ext cx="22899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2872386" y="4720255"/>
              <a:ext cx="12295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您的标题</a:t>
              </a:r>
              <a:endParaRPr lang="zh-CN" alt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出自【趣你的PPT】(微信:qunideppt)：最优质的PPT资源库"/>
          <p:cNvGrpSpPr/>
          <p:nvPr/>
        </p:nvGrpSpPr>
        <p:grpSpPr>
          <a:xfrm>
            <a:off x="6164041" y="1817762"/>
            <a:ext cx="2289988" cy="884083"/>
            <a:chOff x="2342147" y="4720255"/>
            <a:chExt cx="2289988" cy="884083"/>
          </a:xfrm>
        </p:grpSpPr>
        <p:sp>
          <p:nvSpPr>
            <p:cNvPr id="19" name="出自【趣你的PPT】(微信:qunideppt)：最优质的PPT资源库"/>
            <p:cNvSpPr/>
            <p:nvPr/>
          </p:nvSpPr>
          <p:spPr>
            <a:xfrm>
              <a:off x="2342147" y="5081118"/>
              <a:ext cx="2289988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2872386" y="4720255"/>
              <a:ext cx="122951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zh-CN" altLang="en-US" b="1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您的标题</a:t>
              </a:r>
              <a:endParaRPr lang="zh-CN" altLang="en-US" b="1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2076534" y="2781941"/>
            <a:ext cx="2220667" cy="1914368"/>
            <a:chOff x="2413084" y="2713733"/>
            <a:chExt cx="2220667" cy="1914368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2413084" y="2713733"/>
              <a:ext cx="2220667" cy="1914368"/>
            </a:xfrm>
            <a:prstGeom prst="triangle">
              <a:avLst/>
            </a:prstGeom>
            <a:solidFill>
              <a:srgbClr val="3363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3321421" y="3753376"/>
              <a:ext cx="404017" cy="4039"/>
              <a:chOff x="7754938" y="4291013"/>
              <a:chExt cx="158751" cy="1587"/>
            </a:xfrm>
            <a:solidFill>
              <a:schemeClr val="bg1"/>
            </a:solidFill>
          </p:grpSpPr>
          <p:sp>
            <p:nvSpPr>
              <p:cNvPr id="2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754938" y="4291013"/>
                <a:ext cx="1588" cy="15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912101" y="4291013"/>
                <a:ext cx="1588" cy="15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26" name="出自【趣你的PPT】(微信:qunideppt)：最优质的PPT资源库"/>
          <p:cNvSpPr/>
          <p:nvPr/>
        </p:nvSpPr>
        <p:spPr>
          <a:xfrm rot="10800000">
            <a:off x="3450590" y="2781940"/>
            <a:ext cx="2220667" cy="1914368"/>
          </a:xfrm>
          <a:prstGeom prst="triangl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4824646" y="2781941"/>
            <a:ext cx="2220667" cy="1914368"/>
          </a:xfrm>
          <a:prstGeom prst="triangl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 rot="10800000">
            <a:off x="6198702" y="2781941"/>
            <a:ext cx="2220667" cy="1914368"/>
          </a:xfrm>
          <a:prstGeom prst="triangl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7572757" y="2781941"/>
            <a:ext cx="2220667" cy="1914368"/>
          </a:xfrm>
          <a:prstGeom prst="triangle">
            <a:avLst/>
          </a:prstGeom>
          <a:solidFill>
            <a:srgbClr val="3363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2698528" y="3821583"/>
            <a:ext cx="1042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意义一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533348" y="3821583"/>
            <a:ext cx="1042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意义三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164304" y="3821583"/>
            <a:ext cx="1042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意义五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4039700" y="3259608"/>
            <a:ext cx="1042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意义二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854552" y="3259608"/>
            <a:ext cx="1042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意义四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183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7223125" y="2300912"/>
            <a:ext cx="3254375" cy="3324225"/>
            <a:chOff x="917575" y="1449388"/>
            <a:chExt cx="3254375" cy="3324225"/>
          </a:xfrm>
        </p:grpSpPr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128963" y="3792538"/>
              <a:ext cx="752475" cy="981075"/>
            </a:xfrm>
            <a:custGeom>
              <a:avLst/>
              <a:gdLst>
                <a:gd name="T0" fmla="*/ 37 w 85"/>
                <a:gd name="T1" fmla="*/ 95 h 111"/>
                <a:gd name="T2" fmla="*/ 69 w 85"/>
                <a:gd name="T3" fmla="*/ 104 h 111"/>
                <a:gd name="T4" fmla="*/ 79 w 85"/>
                <a:gd name="T5" fmla="*/ 72 h 111"/>
                <a:gd name="T6" fmla="*/ 48 w 85"/>
                <a:gd name="T7" fmla="*/ 16 h 111"/>
                <a:gd name="T8" fmla="*/ 15 w 85"/>
                <a:gd name="T9" fmla="*/ 7 h 111"/>
                <a:gd name="T10" fmla="*/ 6 w 85"/>
                <a:gd name="T11" fmla="*/ 39 h 111"/>
                <a:gd name="T12" fmla="*/ 37 w 85"/>
                <a:gd name="T13" fmla="*/ 9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1">
                  <a:moveTo>
                    <a:pt x="37" y="95"/>
                  </a:moveTo>
                  <a:cubicBezTo>
                    <a:pt x="43" y="107"/>
                    <a:pt x="58" y="111"/>
                    <a:pt x="69" y="104"/>
                  </a:cubicBezTo>
                  <a:cubicBezTo>
                    <a:pt x="81" y="98"/>
                    <a:pt x="85" y="84"/>
                    <a:pt x="79" y="72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1" y="5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37" y="95"/>
                  </a:lnTo>
                  <a:close/>
                </a:path>
              </a:pathLst>
            </a:custGeom>
            <a:solidFill>
              <a:srgbClr val="354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84313" y="3792538"/>
              <a:ext cx="750888" cy="981075"/>
            </a:xfrm>
            <a:custGeom>
              <a:avLst/>
              <a:gdLst>
                <a:gd name="T0" fmla="*/ 47 w 85"/>
                <a:gd name="T1" fmla="*/ 95 h 111"/>
                <a:gd name="T2" fmla="*/ 15 w 85"/>
                <a:gd name="T3" fmla="*/ 104 h 111"/>
                <a:gd name="T4" fmla="*/ 6 w 85"/>
                <a:gd name="T5" fmla="*/ 72 h 111"/>
                <a:gd name="T6" fmla="*/ 37 w 85"/>
                <a:gd name="T7" fmla="*/ 16 h 111"/>
                <a:gd name="T8" fmla="*/ 69 w 85"/>
                <a:gd name="T9" fmla="*/ 7 h 111"/>
                <a:gd name="T10" fmla="*/ 78 w 85"/>
                <a:gd name="T11" fmla="*/ 39 h 111"/>
                <a:gd name="T12" fmla="*/ 47 w 85"/>
                <a:gd name="T13" fmla="*/ 9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1">
                  <a:moveTo>
                    <a:pt x="47" y="95"/>
                  </a:moveTo>
                  <a:cubicBezTo>
                    <a:pt x="41" y="107"/>
                    <a:pt x="27" y="111"/>
                    <a:pt x="15" y="104"/>
                  </a:cubicBezTo>
                  <a:cubicBezTo>
                    <a:pt x="4" y="98"/>
                    <a:pt x="0" y="84"/>
                    <a:pt x="6" y="72"/>
                  </a:cubicBezTo>
                  <a:cubicBezTo>
                    <a:pt x="37" y="16"/>
                    <a:pt x="37" y="16"/>
                    <a:pt x="37" y="16"/>
                  </a:cubicBezTo>
                  <a:cubicBezTo>
                    <a:pt x="43" y="5"/>
                    <a:pt x="58" y="0"/>
                    <a:pt x="69" y="7"/>
                  </a:cubicBezTo>
                  <a:cubicBezTo>
                    <a:pt x="81" y="13"/>
                    <a:pt x="85" y="28"/>
                    <a:pt x="78" y="39"/>
                  </a:cubicBezTo>
                  <a:lnTo>
                    <a:pt x="47" y="95"/>
                  </a:lnTo>
                  <a:close/>
                </a:path>
              </a:pathLst>
            </a:custGeom>
            <a:solidFill>
              <a:srgbClr val="3547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09675" y="1449388"/>
              <a:ext cx="2962275" cy="2962275"/>
            </a:xfrm>
            <a:prstGeom prst="ellipse">
              <a:avLst/>
            </a:prstGeom>
            <a:solidFill>
              <a:srgbClr val="EF4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6700" y="1776413"/>
              <a:ext cx="2317750" cy="231616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84350" y="2024063"/>
              <a:ext cx="1812925" cy="1812925"/>
            </a:xfrm>
            <a:prstGeom prst="ellipse">
              <a:avLst/>
            </a:prstGeom>
            <a:solidFill>
              <a:srgbClr val="EF4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00275" y="2439988"/>
              <a:ext cx="981075" cy="981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30463" y="2670175"/>
              <a:ext cx="522288" cy="520700"/>
            </a:xfrm>
            <a:prstGeom prst="ellipse">
              <a:avLst/>
            </a:prstGeom>
            <a:solidFill>
              <a:srgbClr val="EF41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7575" y="1635125"/>
              <a:ext cx="1839913" cy="1362075"/>
            </a:xfrm>
            <a:custGeom>
              <a:avLst/>
              <a:gdLst>
                <a:gd name="T0" fmla="*/ 23 w 208"/>
                <a:gd name="T1" fmla="*/ 32 h 154"/>
                <a:gd name="T2" fmla="*/ 5 w 208"/>
                <a:gd name="T3" fmla="*/ 39 h 154"/>
                <a:gd name="T4" fmla="*/ 0 w 208"/>
                <a:gd name="T5" fmla="*/ 35 h 154"/>
                <a:gd name="T6" fmla="*/ 22 w 208"/>
                <a:gd name="T7" fmla="*/ 23 h 154"/>
                <a:gd name="T8" fmla="*/ 24 w 208"/>
                <a:gd name="T9" fmla="*/ 0 h 154"/>
                <a:gd name="T10" fmla="*/ 29 w 208"/>
                <a:gd name="T11" fmla="*/ 3 h 154"/>
                <a:gd name="T12" fmla="*/ 32 w 208"/>
                <a:gd name="T13" fmla="*/ 20 h 154"/>
                <a:gd name="T14" fmla="*/ 34 w 208"/>
                <a:gd name="T15" fmla="*/ 4 h 154"/>
                <a:gd name="T16" fmla="*/ 39 w 208"/>
                <a:gd name="T17" fmla="*/ 7 h 154"/>
                <a:gd name="T18" fmla="*/ 48 w 208"/>
                <a:gd name="T19" fmla="*/ 33 h 154"/>
                <a:gd name="T20" fmla="*/ 168 w 208"/>
                <a:gd name="T21" fmla="*/ 116 h 154"/>
                <a:gd name="T22" fmla="*/ 177 w 208"/>
                <a:gd name="T23" fmla="*/ 102 h 154"/>
                <a:gd name="T24" fmla="*/ 208 w 208"/>
                <a:gd name="T25" fmla="*/ 154 h 154"/>
                <a:gd name="T26" fmla="*/ 150 w 208"/>
                <a:gd name="T27" fmla="*/ 143 h 154"/>
                <a:gd name="T28" fmla="*/ 161 w 208"/>
                <a:gd name="T29" fmla="*/ 127 h 154"/>
                <a:gd name="T30" fmla="*/ 41 w 208"/>
                <a:gd name="T31" fmla="*/ 45 h 154"/>
                <a:gd name="T32" fmla="*/ 14 w 208"/>
                <a:gd name="T33" fmla="*/ 47 h 154"/>
                <a:gd name="T34" fmla="*/ 8 w 208"/>
                <a:gd name="T35" fmla="*/ 43 h 154"/>
                <a:gd name="T36" fmla="*/ 23 w 208"/>
                <a:gd name="T37" fmla="*/ 32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" h="154">
                  <a:moveTo>
                    <a:pt x="23" y="32"/>
                  </a:move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2" y="37"/>
                    <a:pt x="0" y="35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5" y="0"/>
                    <a:pt x="28" y="2"/>
                    <a:pt x="29" y="3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4"/>
                    <a:pt x="38" y="5"/>
                    <a:pt x="39" y="7"/>
                  </a:cubicBezTo>
                  <a:cubicBezTo>
                    <a:pt x="44" y="14"/>
                    <a:pt x="48" y="24"/>
                    <a:pt x="48" y="33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77" y="102"/>
                    <a:pt x="177" y="102"/>
                    <a:pt x="177" y="102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150" y="143"/>
                    <a:pt x="150" y="143"/>
                    <a:pt x="150" y="143"/>
                  </a:cubicBezTo>
                  <a:cubicBezTo>
                    <a:pt x="161" y="127"/>
                    <a:pt x="161" y="127"/>
                    <a:pt x="161" y="127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33" y="47"/>
                    <a:pt x="23" y="49"/>
                    <a:pt x="14" y="47"/>
                  </a:cubicBezTo>
                  <a:cubicBezTo>
                    <a:pt x="12" y="47"/>
                    <a:pt x="8" y="43"/>
                    <a:pt x="8" y="43"/>
                  </a:cubicBezTo>
                  <a:lnTo>
                    <a:pt x="23" y="32"/>
                  </a:lnTo>
                  <a:close/>
                </a:path>
              </a:pathLst>
            </a:custGeom>
            <a:solidFill>
              <a:srgbClr val="2661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" name="出自【趣你的PPT】(微信:qunideppt)：最优质的PPT资源库"/>
          <p:cNvSpPr txBox="1"/>
          <p:nvPr/>
        </p:nvSpPr>
        <p:spPr>
          <a:xfrm>
            <a:off x="1158750" y="2975908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选题意义与目的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1249018" y="3622111"/>
            <a:ext cx="4637069" cy="219752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39" name="出自【趣你的PPT】(微信:qunideppt)：最优质的PPT资源库"/>
          <p:cNvCxnSpPr/>
          <p:nvPr/>
        </p:nvCxnSpPr>
        <p:spPr>
          <a:xfrm>
            <a:off x="6524810" y="2317411"/>
            <a:ext cx="0" cy="31959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29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14" y="272912"/>
            <a:ext cx="6108721" cy="6102625"/>
          </a:xfrm>
          <a:prstGeom prst="rect">
            <a:avLst/>
          </a:prstGeom>
        </p:spPr>
      </p:pic>
      <p:sp>
        <p:nvSpPr>
          <p:cNvPr id="9" name="出自【趣你的PPT】(微信:qunideppt)：最优质的PPT资源库"/>
          <p:cNvSpPr txBox="1"/>
          <p:nvPr/>
        </p:nvSpPr>
        <p:spPr>
          <a:xfrm>
            <a:off x="4773225" y="3737563"/>
            <a:ext cx="27134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4800" dirty="0">
              <a:solidFill>
                <a:schemeClr val="bg1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3433169" y="3614310"/>
            <a:ext cx="53786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 rot="2694608">
            <a:off x="5439974" y="1828799"/>
            <a:ext cx="1276350" cy="127635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5617672" y="1930019"/>
            <a:ext cx="10096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3363C8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02</a:t>
            </a:r>
            <a:endParaRPr lang="zh-CN" altLang="en-US" sz="6000" dirty="0">
              <a:solidFill>
                <a:srgbClr val="3363C8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941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782066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52974" y="124731"/>
            <a:ext cx="32480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grpSp>
        <p:nvGrpSpPr>
          <p:cNvPr id="6" name="Group 9出自【趣你的PPT】(微信:qunideppt)：最优质的PPT资源库"/>
          <p:cNvGrpSpPr>
            <a:grpSpLocks/>
          </p:cNvGrpSpPr>
          <p:nvPr/>
        </p:nvGrpSpPr>
        <p:grpSpPr bwMode="auto">
          <a:xfrm>
            <a:off x="1604713" y="1667049"/>
            <a:ext cx="4997910" cy="4205022"/>
            <a:chOff x="0" y="0"/>
            <a:chExt cx="3740" cy="3146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457"/>
              <a:ext cx="1495" cy="1136"/>
            </a:xfrm>
            <a:custGeom>
              <a:avLst/>
              <a:gdLst>
                <a:gd name="T0" fmla="*/ 10 w 2990"/>
                <a:gd name="T1" fmla="*/ 1429 h 2273"/>
                <a:gd name="T2" fmla="*/ 94 w 2990"/>
                <a:gd name="T3" fmla="*/ 1462 h 2273"/>
                <a:gd name="T4" fmla="*/ 116 w 2990"/>
                <a:gd name="T5" fmla="*/ 1561 h 2273"/>
                <a:gd name="T6" fmla="*/ 114 w 2990"/>
                <a:gd name="T7" fmla="*/ 1679 h 2273"/>
                <a:gd name="T8" fmla="*/ 69 w 2990"/>
                <a:gd name="T9" fmla="*/ 1679 h 2273"/>
                <a:gd name="T10" fmla="*/ 0 w 2990"/>
                <a:gd name="T11" fmla="*/ 1716 h 2273"/>
                <a:gd name="T12" fmla="*/ 126 w 2990"/>
                <a:gd name="T13" fmla="*/ 1754 h 2273"/>
                <a:gd name="T14" fmla="*/ 185 w 2990"/>
                <a:gd name="T15" fmla="*/ 1825 h 2273"/>
                <a:gd name="T16" fmla="*/ 195 w 2990"/>
                <a:gd name="T17" fmla="*/ 1960 h 2273"/>
                <a:gd name="T18" fmla="*/ 281 w 2990"/>
                <a:gd name="T19" fmla="*/ 2029 h 2273"/>
                <a:gd name="T20" fmla="*/ 435 w 2990"/>
                <a:gd name="T21" fmla="*/ 2084 h 2273"/>
                <a:gd name="T22" fmla="*/ 608 w 2990"/>
                <a:gd name="T23" fmla="*/ 2065 h 2273"/>
                <a:gd name="T24" fmla="*/ 738 w 2990"/>
                <a:gd name="T25" fmla="*/ 2171 h 2273"/>
                <a:gd name="T26" fmla="*/ 1035 w 2990"/>
                <a:gd name="T27" fmla="*/ 2199 h 2273"/>
                <a:gd name="T28" fmla="*/ 1657 w 2990"/>
                <a:gd name="T29" fmla="*/ 2187 h 2273"/>
                <a:gd name="T30" fmla="*/ 2155 w 2990"/>
                <a:gd name="T31" fmla="*/ 2197 h 2273"/>
                <a:gd name="T32" fmla="*/ 2337 w 2990"/>
                <a:gd name="T33" fmla="*/ 1834 h 2273"/>
                <a:gd name="T34" fmla="*/ 2856 w 2990"/>
                <a:gd name="T35" fmla="*/ 1356 h 2273"/>
                <a:gd name="T36" fmla="*/ 2972 w 2990"/>
                <a:gd name="T37" fmla="*/ 1183 h 2273"/>
                <a:gd name="T38" fmla="*/ 2905 w 2990"/>
                <a:gd name="T39" fmla="*/ 1053 h 2273"/>
                <a:gd name="T40" fmla="*/ 2864 w 2990"/>
                <a:gd name="T41" fmla="*/ 933 h 2273"/>
                <a:gd name="T42" fmla="*/ 2709 w 2990"/>
                <a:gd name="T43" fmla="*/ 854 h 2273"/>
                <a:gd name="T44" fmla="*/ 2524 w 2990"/>
                <a:gd name="T45" fmla="*/ 795 h 2273"/>
                <a:gd name="T46" fmla="*/ 2366 w 2990"/>
                <a:gd name="T47" fmla="*/ 742 h 2273"/>
                <a:gd name="T48" fmla="*/ 2309 w 2990"/>
                <a:gd name="T49" fmla="*/ 683 h 2273"/>
                <a:gd name="T50" fmla="*/ 2376 w 2990"/>
                <a:gd name="T51" fmla="*/ 592 h 2273"/>
                <a:gd name="T52" fmla="*/ 2390 w 2990"/>
                <a:gd name="T53" fmla="*/ 459 h 2273"/>
                <a:gd name="T54" fmla="*/ 2319 w 2990"/>
                <a:gd name="T55" fmla="*/ 303 h 2273"/>
                <a:gd name="T56" fmla="*/ 2248 w 2990"/>
                <a:gd name="T57" fmla="*/ 254 h 2273"/>
                <a:gd name="T58" fmla="*/ 2159 w 2990"/>
                <a:gd name="T59" fmla="*/ 221 h 2273"/>
                <a:gd name="T60" fmla="*/ 2077 w 2990"/>
                <a:gd name="T61" fmla="*/ 118 h 2273"/>
                <a:gd name="T62" fmla="*/ 2065 w 2990"/>
                <a:gd name="T63" fmla="*/ 32 h 2273"/>
                <a:gd name="T64" fmla="*/ 1970 w 2990"/>
                <a:gd name="T65" fmla="*/ 0 h 2273"/>
                <a:gd name="T66" fmla="*/ 1915 w 2990"/>
                <a:gd name="T67" fmla="*/ 85 h 2273"/>
                <a:gd name="T68" fmla="*/ 1797 w 2990"/>
                <a:gd name="T69" fmla="*/ 140 h 2273"/>
                <a:gd name="T70" fmla="*/ 1754 w 2990"/>
                <a:gd name="T71" fmla="*/ 319 h 2273"/>
                <a:gd name="T72" fmla="*/ 1644 w 2990"/>
                <a:gd name="T73" fmla="*/ 341 h 2273"/>
                <a:gd name="T74" fmla="*/ 1537 w 2990"/>
                <a:gd name="T75" fmla="*/ 303 h 2273"/>
                <a:gd name="T76" fmla="*/ 1449 w 2990"/>
                <a:gd name="T77" fmla="*/ 287 h 2273"/>
                <a:gd name="T78" fmla="*/ 1335 w 2990"/>
                <a:gd name="T79" fmla="*/ 488 h 2273"/>
                <a:gd name="T80" fmla="*/ 1376 w 2990"/>
                <a:gd name="T81" fmla="*/ 563 h 2273"/>
                <a:gd name="T82" fmla="*/ 1285 w 2990"/>
                <a:gd name="T83" fmla="*/ 577 h 2273"/>
                <a:gd name="T84" fmla="*/ 1177 w 2990"/>
                <a:gd name="T85" fmla="*/ 547 h 2273"/>
                <a:gd name="T86" fmla="*/ 1026 w 2990"/>
                <a:gd name="T87" fmla="*/ 555 h 2273"/>
                <a:gd name="T88" fmla="*/ 1061 w 2990"/>
                <a:gd name="T89" fmla="*/ 594 h 2273"/>
                <a:gd name="T90" fmla="*/ 1047 w 2990"/>
                <a:gd name="T91" fmla="*/ 695 h 2273"/>
                <a:gd name="T92" fmla="*/ 1051 w 2990"/>
                <a:gd name="T93" fmla="*/ 882 h 2273"/>
                <a:gd name="T94" fmla="*/ 966 w 2990"/>
                <a:gd name="T95" fmla="*/ 968 h 2273"/>
                <a:gd name="T96" fmla="*/ 921 w 2990"/>
                <a:gd name="T97" fmla="*/ 1071 h 2273"/>
                <a:gd name="T98" fmla="*/ 705 w 2990"/>
                <a:gd name="T99" fmla="*/ 1124 h 2273"/>
                <a:gd name="T100" fmla="*/ 585 w 2990"/>
                <a:gd name="T101" fmla="*/ 1146 h 2273"/>
                <a:gd name="T102" fmla="*/ 457 w 2990"/>
                <a:gd name="T103" fmla="*/ 1177 h 2273"/>
                <a:gd name="T104" fmla="*/ 319 w 2990"/>
                <a:gd name="T105" fmla="*/ 1210 h 2273"/>
                <a:gd name="T106" fmla="*/ 319 w 2990"/>
                <a:gd name="T107" fmla="*/ 1157 h 2273"/>
                <a:gd name="T108" fmla="*/ 220 w 2990"/>
                <a:gd name="T109" fmla="*/ 1165 h 2273"/>
                <a:gd name="T110" fmla="*/ 116 w 2990"/>
                <a:gd name="T111" fmla="*/ 1191 h 2273"/>
                <a:gd name="T112" fmla="*/ 39 w 2990"/>
                <a:gd name="T113" fmla="*/ 1275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457"/>
              <a:ext cx="1495" cy="1136"/>
            </a:xfrm>
            <a:custGeom>
              <a:avLst/>
              <a:gdLst>
                <a:gd name="T0" fmla="*/ 10 w 2990"/>
                <a:gd name="T1" fmla="*/ 1429 h 2273"/>
                <a:gd name="T2" fmla="*/ 94 w 2990"/>
                <a:gd name="T3" fmla="*/ 1462 h 2273"/>
                <a:gd name="T4" fmla="*/ 116 w 2990"/>
                <a:gd name="T5" fmla="*/ 1561 h 2273"/>
                <a:gd name="T6" fmla="*/ 114 w 2990"/>
                <a:gd name="T7" fmla="*/ 1679 h 2273"/>
                <a:gd name="T8" fmla="*/ 69 w 2990"/>
                <a:gd name="T9" fmla="*/ 1679 h 2273"/>
                <a:gd name="T10" fmla="*/ 0 w 2990"/>
                <a:gd name="T11" fmla="*/ 1716 h 2273"/>
                <a:gd name="T12" fmla="*/ 126 w 2990"/>
                <a:gd name="T13" fmla="*/ 1754 h 2273"/>
                <a:gd name="T14" fmla="*/ 185 w 2990"/>
                <a:gd name="T15" fmla="*/ 1825 h 2273"/>
                <a:gd name="T16" fmla="*/ 195 w 2990"/>
                <a:gd name="T17" fmla="*/ 1960 h 2273"/>
                <a:gd name="T18" fmla="*/ 281 w 2990"/>
                <a:gd name="T19" fmla="*/ 2029 h 2273"/>
                <a:gd name="T20" fmla="*/ 435 w 2990"/>
                <a:gd name="T21" fmla="*/ 2084 h 2273"/>
                <a:gd name="T22" fmla="*/ 608 w 2990"/>
                <a:gd name="T23" fmla="*/ 2065 h 2273"/>
                <a:gd name="T24" fmla="*/ 738 w 2990"/>
                <a:gd name="T25" fmla="*/ 2171 h 2273"/>
                <a:gd name="T26" fmla="*/ 1035 w 2990"/>
                <a:gd name="T27" fmla="*/ 2199 h 2273"/>
                <a:gd name="T28" fmla="*/ 1657 w 2990"/>
                <a:gd name="T29" fmla="*/ 2187 h 2273"/>
                <a:gd name="T30" fmla="*/ 2155 w 2990"/>
                <a:gd name="T31" fmla="*/ 2197 h 2273"/>
                <a:gd name="T32" fmla="*/ 2337 w 2990"/>
                <a:gd name="T33" fmla="*/ 1834 h 2273"/>
                <a:gd name="T34" fmla="*/ 2856 w 2990"/>
                <a:gd name="T35" fmla="*/ 1356 h 2273"/>
                <a:gd name="T36" fmla="*/ 2972 w 2990"/>
                <a:gd name="T37" fmla="*/ 1183 h 2273"/>
                <a:gd name="T38" fmla="*/ 2905 w 2990"/>
                <a:gd name="T39" fmla="*/ 1053 h 2273"/>
                <a:gd name="T40" fmla="*/ 2864 w 2990"/>
                <a:gd name="T41" fmla="*/ 933 h 2273"/>
                <a:gd name="T42" fmla="*/ 2709 w 2990"/>
                <a:gd name="T43" fmla="*/ 854 h 2273"/>
                <a:gd name="T44" fmla="*/ 2524 w 2990"/>
                <a:gd name="T45" fmla="*/ 795 h 2273"/>
                <a:gd name="T46" fmla="*/ 2366 w 2990"/>
                <a:gd name="T47" fmla="*/ 742 h 2273"/>
                <a:gd name="T48" fmla="*/ 2309 w 2990"/>
                <a:gd name="T49" fmla="*/ 683 h 2273"/>
                <a:gd name="T50" fmla="*/ 2376 w 2990"/>
                <a:gd name="T51" fmla="*/ 592 h 2273"/>
                <a:gd name="T52" fmla="*/ 2390 w 2990"/>
                <a:gd name="T53" fmla="*/ 459 h 2273"/>
                <a:gd name="T54" fmla="*/ 2319 w 2990"/>
                <a:gd name="T55" fmla="*/ 303 h 2273"/>
                <a:gd name="T56" fmla="*/ 2248 w 2990"/>
                <a:gd name="T57" fmla="*/ 254 h 2273"/>
                <a:gd name="T58" fmla="*/ 2159 w 2990"/>
                <a:gd name="T59" fmla="*/ 221 h 2273"/>
                <a:gd name="T60" fmla="*/ 2077 w 2990"/>
                <a:gd name="T61" fmla="*/ 118 h 2273"/>
                <a:gd name="T62" fmla="*/ 2065 w 2990"/>
                <a:gd name="T63" fmla="*/ 32 h 2273"/>
                <a:gd name="T64" fmla="*/ 1970 w 2990"/>
                <a:gd name="T65" fmla="*/ 0 h 2273"/>
                <a:gd name="T66" fmla="*/ 1915 w 2990"/>
                <a:gd name="T67" fmla="*/ 85 h 2273"/>
                <a:gd name="T68" fmla="*/ 1797 w 2990"/>
                <a:gd name="T69" fmla="*/ 140 h 2273"/>
                <a:gd name="T70" fmla="*/ 1754 w 2990"/>
                <a:gd name="T71" fmla="*/ 319 h 2273"/>
                <a:gd name="T72" fmla="*/ 1644 w 2990"/>
                <a:gd name="T73" fmla="*/ 341 h 2273"/>
                <a:gd name="T74" fmla="*/ 1537 w 2990"/>
                <a:gd name="T75" fmla="*/ 303 h 2273"/>
                <a:gd name="T76" fmla="*/ 1449 w 2990"/>
                <a:gd name="T77" fmla="*/ 287 h 2273"/>
                <a:gd name="T78" fmla="*/ 1335 w 2990"/>
                <a:gd name="T79" fmla="*/ 488 h 2273"/>
                <a:gd name="T80" fmla="*/ 1376 w 2990"/>
                <a:gd name="T81" fmla="*/ 563 h 2273"/>
                <a:gd name="T82" fmla="*/ 1285 w 2990"/>
                <a:gd name="T83" fmla="*/ 577 h 2273"/>
                <a:gd name="T84" fmla="*/ 1177 w 2990"/>
                <a:gd name="T85" fmla="*/ 547 h 2273"/>
                <a:gd name="T86" fmla="*/ 1026 w 2990"/>
                <a:gd name="T87" fmla="*/ 555 h 2273"/>
                <a:gd name="T88" fmla="*/ 1061 w 2990"/>
                <a:gd name="T89" fmla="*/ 594 h 2273"/>
                <a:gd name="T90" fmla="*/ 1047 w 2990"/>
                <a:gd name="T91" fmla="*/ 695 h 2273"/>
                <a:gd name="T92" fmla="*/ 1051 w 2990"/>
                <a:gd name="T93" fmla="*/ 882 h 2273"/>
                <a:gd name="T94" fmla="*/ 966 w 2990"/>
                <a:gd name="T95" fmla="*/ 968 h 2273"/>
                <a:gd name="T96" fmla="*/ 921 w 2990"/>
                <a:gd name="T97" fmla="*/ 1071 h 2273"/>
                <a:gd name="T98" fmla="*/ 705 w 2990"/>
                <a:gd name="T99" fmla="*/ 1124 h 2273"/>
                <a:gd name="T100" fmla="*/ 585 w 2990"/>
                <a:gd name="T101" fmla="*/ 1146 h 2273"/>
                <a:gd name="T102" fmla="*/ 457 w 2990"/>
                <a:gd name="T103" fmla="*/ 1177 h 2273"/>
                <a:gd name="T104" fmla="*/ 319 w 2990"/>
                <a:gd name="T105" fmla="*/ 1210 h 2273"/>
                <a:gd name="T106" fmla="*/ 319 w 2990"/>
                <a:gd name="T107" fmla="*/ 1157 h 2273"/>
                <a:gd name="T108" fmla="*/ 220 w 2990"/>
                <a:gd name="T109" fmla="*/ 1165 h 2273"/>
                <a:gd name="T110" fmla="*/ 116 w 2990"/>
                <a:gd name="T111" fmla="*/ 1191 h 2273"/>
                <a:gd name="T112" fmla="*/ 39 w 2990"/>
                <a:gd name="T113" fmla="*/ 1275 h 2273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990"/>
                <a:gd name="T172" fmla="*/ 0 h 2273"/>
                <a:gd name="T173" fmla="*/ 2990 w 2990"/>
                <a:gd name="T174" fmla="*/ 2273 h 2273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990" h="2273">
                  <a:moveTo>
                    <a:pt x="29" y="1289"/>
                  </a:moveTo>
                  <a:lnTo>
                    <a:pt x="4" y="1329"/>
                  </a:lnTo>
                  <a:lnTo>
                    <a:pt x="12" y="1378"/>
                  </a:lnTo>
                  <a:lnTo>
                    <a:pt x="12" y="1382"/>
                  </a:lnTo>
                  <a:lnTo>
                    <a:pt x="10" y="1395"/>
                  </a:lnTo>
                  <a:lnTo>
                    <a:pt x="10" y="1411"/>
                  </a:lnTo>
                  <a:lnTo>
                    <a:pt x="10" y="1429"/>
                  </a:lnTo>
                  <a:lnTo>
                    <a:pt x="14" y="1443"/>
                  </a:lnTo>
                  <a:lnTo>
                    <a:pt x="20" y="1451"/>
                  </a:lnTo>
                  <a:lnTo>
                    <a:pt x="31" y="1453"/>
                  </a:lnTo>
                  <a:lnTo>
                    <a:pt x="43" y="1451"/>
                  </a:lnTo>
                  <a:lnTo>
                    <a:pt x="55" y="1449"/>
                  </a:lnTo>
                  <a:lnTo>
                    <a:pt x="73" y="1451"/>
                  </a:lnTo>
                  <a:lnTo>
                    <a:pt x="94" y="1462"/>
                  </a:lnTo>
                  <a:lnTo>
                    <a:pt x="116" y="1480"/>
                  </a:lnTo>
                  <a:lnTo>
                    <a:pt x="132" y="1502"/>
                  </a:lnTo>
                  <a:lnTo>
                    <a:pt x="136" y="1514"/>
                  </a:lnTo>
                  <a:lnTo>
                    <a:pt x="132" y="1525"/>
                  </a:lnTo>
                  <a:lnTo>
                    <a:pt x="126" y="1537"/>
                  </a:lnTo>
                  <a:lnTo>
                    <a:pt x="120" y="1549"/>
                  </a:lnTo>
                  <a:lnTo>
                    <a:pt x="116" y="1561"/>
                  </a:lnTo>
                  <a:lnTo>
                    <a:pt x="116" y="1577"/>
                  </a:lnTo>
                  <a:lnTo>
                    <a:pt x="114" y="1596"/>
                  </a:lnTo>
                  <a:lnTo>
                    <a:pt x="110" y="1618"/>
                  </a:lnTo>
                  <a:lnTo>
                    <a:pt x="108" y="1640"/>
                  </a:lnTo>
                  <a:lnTo>
                    <a:pt x="108" y="1657"/>
                  </a:lnTo>
                  <a:lnTo>
                    <a:pt x="112" y="1669"/>
                  </a:lnTo>
                  <a:lnTo>
                    <a:pt x="114" y="1679"/>
                  </a:lnTo>
                  <a:lnTo>
                    <a:pt x="114" y="1691"/>
                  </a:lnTo>
                  <a:lnTo>
                    <a:pt x="106" y="1699"/>
                  </a:lnTo>
                  <a:lnTo>
                    <a:pt x="96" y="1703"/>
                  </a:lnTo>
                  <a:lnTo>
                    <a:pt x="89" y="1701"/>
                  </a:lnTo>
                  <a:lnTo>
                    <a:pt x="83" y="1695"/>
                  </a:lnTo>
                  <a:lnTo>
                    <a:pt x="77" y="1687"/>
                  </a:lnTo>
                  <a:lnTo>
                    <a:pt x="69" y="1679"/>
                  </a:lnTo>
                  <a:lnTo>
                    <a:pt x="63" y="1673"/>
                  </a:lnTo>
                  <a:lnTo>
                    <a:pt x="53" y="1675"/>
                  </a:lnTo>
                  <a:lnTo>
                    <a:pt x="41" y="1685"/>
                  </a:lnTo>
                  <a:lnTo>
                    <a:pt x="26" y="1699"/>
                  </a:lnTo>
                  <a:lnTo>
                    <a:pt x="12" y="1708"/>
                  </a:lnTo>
                  <a:lnTo>
                    <a:pt x="4" y="1712"/>
                  </a:lnTo>
                  <a:lnTo>
                    <a:pt x="0" y="1716"/>
                  </a:lnTo>
                  <a:lnTo>
                    <a:pt x="6" y="1720"/>
                  </a:lnTo>
                  <a:lnTo>
                    <a:pt x="20" y="1724"/>
                  </a:lnTo>
                  <a:lnTo>
                    <a:pt x="41" y="1728"/>
                  </a:lnTo>
                  <a:lnTo>
                    <a:pt x="65" y="1734"/>
                  </a:lnTo>
                  <a:lnTo>
                    <a:pt x="89" y="1740"/>
                  </a:lnTo>
                  <a:lnTo>
                    <a:pt x="110" y="1746"/>
                  </a:lnTo>
                  <a:lnTo>
                    <a:pt x="126" y="1754"/>
                  </a:lnTo>
                  <a:lnTo>
                    <a:pt x="136" y="1764"/>
                  </a:lnTo>
                  <a:lnTo>
                    <a:pt x="140" y="1771"/>
                  </a:lnTo>
                  <a:lnTo>
                    <a:pt x="150" y="1779"/>
                  </a:lnTo>
                  <a:lnTo>
                    <a:pt x="159" y="1785"/>
                  </a:lnTo>
                  <a:lnTo>
                    <a:pt x="169" y="1795"/>
                  </a:lnTo>
                  <a:lnTo>
                    <a:pt x="177" y="1807"/>
                  </a:lnTo>
                  <a:lnTo>
                    <a:pt x="185" y="1825"/>
                  </a:lnTo>
                  <a:lnTo>
                    <a:pt x="187" y="1848"/>
                  </a:lnTo>
                  <a:lnTo>
                    <a:pt x="185" y="1870"/>
                  </a:lnTo>
                  <a:lnTo>
                    <a:pt x="179" y="1888"/>
                  </a:lnTo>
                  <a:lnTo>
                    <a:pt x="175" y="1905"/>
                  </a:lnTo>
                  <a:lnTo>
                    <a:pt x="177" y="1921"/>
                  </a:lnTo>
                  <a:lnTo>
                    <a:pt x="185" y="1941"/>
                  </a:lnTo>
                  <a:lnTo>
                    <a:pt x="195" y="1960"/>
                  </a:lnTo>
                  <a:lnTo>
                    <a:pt x="207" y="1978"/>
                  </a:lnTo>
                  <a:lnTo>
                    <a:pt x="218" y="1986"/>
                  </a:lnTo>
                  <a:lnTo>
                    <a:pt x="232" y="1990"/>
                  </a:lnTo>
                  <a:lnTo>
                    <a:pt x="246" y="1994"/>
                  </a:lnTo>
                  <a:lnTo>
                    <a:pt x="260" y="2002"/>
                  </a:lnTo>
                  <a:lnTo>
                    <a:pt x="270" y="2014"/>
                  </a:lnTo>
                  <a:lnTo>
                    <a:pt x="281" y="2029"/>
                  </a:lnTo>
                  <a:lnTo>
                    <a:pt x="299" y="2045"/>
                  </a:lnTo>
                  <a:lnTo>
                    <a:pt x="327" y="2057"/>
                  </a:lnTo>
                  <a:lnTo>
                    <a:pt x="352" y="2067"/>
                  </a:lnTo>
                  <a:lnTo>
                    <a:pt x="378" y="2076"/>
                  </a:lnTo>
                  <a:lnTo>
                    <a:pt x="402" y="2082"/>
                  </a:lnTo>
                  <a:lnTo>
                    <a:pt x="421" y="2086"/>
                  </a:lnTo>
                  <a:lnTo>
                    <a:pt x="435" y="2084"/>
                  </a:lnTo>
                  <a:lnTo>
                    <a:pt x="457" y="2078"/>
                  </a:lnTo>
                  <a:lnTo>
                    <a:pt x="484" y="2073"/>
                  </a:lnTo>
                  <a:lnTo>
                    <a:pt x="514" y="2065"/>
                  </a:lnTo>
                  <a:lnTo>
                    <a:pt x="543" y="2059"/>
                  </a:lnTo>
                  <a:lnTo>
                    <a:pt x="569" y="2057"/>
                  </a:lnTo>
                  <a:lnTo>
                    <a:pt x="589" y="2057"/>
                  </a:lnTo>
                  <a:lnTo>
                    <a:pt x="608" y="2065"/>
                  </a:lnTo>
                  <a:lnTo>
                    <a:pt x="626" y="2078"/>
                  </a:lnTo>
                  <a:lnTo>
                    <a:pt x="642" y="2096"/>
                  </a:lnTo>
                  <a:lnTo>
                    <a:pt x="661" y="2116"/>
                  </a:lnTo>
                  <a:lnTo>
                    <a:pt x="687" y="2134"/>
                  </a:lnTo>
                  <a:lnTo>
                    <a:pt x="711" y="2149"/>
                  </a:lnTo>
                  <a:lnTo>
                    <a:pt x="726" y="2161"/>
                  </a:lnTo>
                  <a:lnTo>
                    <a:pt x="738" y="2171"/>
                  </a:lnTo>
                  <a:lnTo>
                    <a:pt x="742" y="2177"/>
                  </a:lnTo>
                  <a:lnTo>
                    <a:pt x="744" y="2179"/>
                  </a:lnTo>
                  <a:lnTo>
                    <a:pt x="856" y="2218"/>
                  </a:lnTo>
                  <a:lnTo>
                    <a:pt x="892" y="2242"/>
                  </a:lnTo>
                  <a:lnTo>
                    <a:pt x="949" y="2236"/>
                  </a:lnTo>
                  <a:lnTo>
                    <a:pt x="986" y="2191"/>
                  </a:lnTo>
                  <a:lnTo>
                    <a:pt x="1035" y="2199"/>
                  </a:lnTo>
                  <a:lnTo>
                    <a:pt x="1152" y="2222"/>
                  </a:lnTo>
                  <a:lnTo>
                    <a:pt x="1201" y="2261"/>
                  </a:lnTo>
                  <a:lnTo>
                    <a:pt x="1256" y="2273"/>
                  </a:lnTo>
                  <a:lnTo>
                    <a:pt x="1392" y="2236"/>
                  </a:lnTo>
                  <a:lnTo>
                    <a:pt x="1431" y="2260"/>
                  </a:lnTo>
                  <a:lnTo>
                    <a:pt x="1539" y="2189"/>
                  </a:lnTo>
                  <a:lnTo>
                    <a:pt x="1657" y="2187"/>
                  </a:lnTo>
                  <a:lnTo>
                    <a:pt x="1726" y="2155"/>
                  </a:lnTo>
                  <a:lnTo>
                    <a:pt x="1821" y="2167"/>
                  </a:lnTo>
                  <a:lnTo>
                    <a:pt x="1935" y="2242"/>
                  </a:lnTo>
                  <a:lnTo>
                    <a:pt x="2026" y="2230"/>
                  </a:lnTo>
                  <a:lnTo>
                    <a:pt x="2088" y="2265"/>
                  </a:lnTo>
                  <a:lnTo>
                    <a:pt x="2193" y="2230"/>
                  </a:lnTo>
                  <a:lnTo>
                    <a:pt x="2155" y="2197"/>
                  </a:lnTo>
                  <a:lnTo>
                    <a:pt x="2161" y="2147"/>
                  </a:lnTo>
                  <a:lnTo>
                    <a:pt x="2214" y="2128"/>
                  </a:lnTo>
                  <a:lnTo>
                    <a:pt x="2242" y="2063"/>
                  </a:lnTo>
                  <a:lnTo>
                    <a:pt x="2124" y="1970"/>
                  </a:lnTo>
                  <a:lnTo>
                    <a:pt x="2128" y="1890"/>
                  </a:lnTo>
                  <a:lnTo>
                    <a:pt x="2199" y="1850"/>
                  </a:lnTo>
                  <a:lnTo>
                    <a:pt x="2337" y="1834"/>
                  </a:lnTo>
                  <a:lnTo>
                    <a:pt x="2484" y="1797"/>
                  </a:lnTo>
                  <a:lnTo>
                    <a:pt x="2545" y="1764"/>
                  </a:lnTo>
                  <a:lnTo>
                    <a:pt x="2624" y="1777"/>
                  </a:lnTo>
                  <a:lnTo>
                    <a:pt x="2592" y="1514"/>
                  </a:lnTo>
                  <a:lnTo>
                    <a:pt x="2673" y="1466"/>
                  </a:lnTo>
                  <a:lnTo>
                    <a:pt x="2752" y="1388"/>
                  </a:lnTo>
                  <a:lnTo>
                    <a:pt x="2856" y="1356"/>
                  </a:lnTo>
                  <a:lnTo>
                    <a:pt x="2939" y="1329"/>
                  </a:lnTo>
                  <a:lnTo>
                    <a:pt x="2966" y="1299"/>
                  </a:lnTo>
                  <a:lnTo>
                    <a:pt x="2957" y="1258"/>
                  </a:lnTo>
                  <a:lnTo>
                    <a:pt x="2990" y="1207"/>
                  </a:lnTo>
                  <a:lnTo>
                    <a:pt x="2988" y="1205"/>
                  </a:lnTo>
                  <a:lnTo>
                    <a:pt x="2982" y="1195"/>
                  </a:lnTo>
                  <a:lnTo>
                    <a:pt x="2972" y="1183"/>
                  </a:lnTo>
                  <a:lnTo>
                    <a:pt x="2961" y="1167"/>
                  </a:lnTo>
                  <a:lnTo>
                    <a:pt x="2949" y="1149"/>
                  </a:lnTo>
                  <a:lnTo>
                    <a:pt x="2937" y="1134"/>
                  </a:lnTo>
                  <a:lnTo>
                    <a:pt x="2929" y="1116"/>
                  </a:lnTo>
                  <a:lnTo>
                    <a:pt x="2923" y="1102"/>
                  </a:lnTo>
                  <a:lnTo>
                    <a:pt x="2915" y="1079"/>
                  </a:lnTo>
                  <a:lnTo>
                    <a:pt x="2905" y="1053"/>
                  </a:lnTo>
                  <a:lnTo>
                    <a:pt x="2898" y="1025"/>
                  </a:lnTo>
                  <a:lnTo>
                    <a:pt x="2888" y="1000"/>
                  </a:lnTo>
                  <a:lnTo>
                    <a:pt x="2880" y="982"/>
                  </a:lnTo>
                  <a:lnTo>
                    <a:pt x="2872" y="957"/>
                  </a:lnTo>
                  <a:lnTo>
                    <a:pt x="2870" y="941"/>
                  </a:lnTo>
                  <a:lnTo>
                    <a:pt x="2870" y="935"/>
                  </a:lnTo>
                  <a:lnTo>
                    <a:pt x="2864" y="933"/>
                  </a:lnTo>
                  <a:lnTo>
                    <a:pt x="2850" y="933"/>
                  </a:lnTo>
                  <a:lnTo>
                    <a:pt x="2829" y="929"/>
                  </a:lnTo>
                  <a:lnTo>
                    <a:pt x="2805" y="923"/>
                  </a:lnTo>
                  <a:lnTo>
                    <a:pt x="2781" y="913"/>
                  </a:lnTo>
                  <a:lnTo>
                    <a:pt x="2760" y="898"/>
                  </a:lnTo>
                  <a:lnTo>
                    <a:pt x="2734" y="874"/>
                  </a:lnTo>
                  <a:lnTo>
                    <a:pt x="2709" y="854"/>
                  </a:lnTo>
                  <a:lnTo>
                    <a:pt x="2687" y="837"/>
                  </a:lnTo>
                  <a:lnTo>
                    <a:pt x="2665" y="819"/>
                  </a:lnTo>
                  <a:lnTo>
                    <a:pt x="2648" y="809"/>
                  </a:lnTo>
                  <a:lnTo>
                    <a:pt x="2622" y="803"/>
                  </a:lnTo>
                  <a:lnTo>
                    <a:pt x="2590" y="801"/>
                  </a:lnTo>
                  <a:lnTo>
                    <a:pt x="2557" y="797"/>
                  </a:lnTo>
                  <a:lnTo>
                    <a:pt x="2524" y="795"/>
                  </a:lnTo>
                  <a:lnTo>
                    <a:pt x="2494" y="789"/>
                  </a:lnTo>
                  <a:lnTo>
                    <a:pt x="2468" y="781"/>
                  </a:lnTo>
                  <a:lnTo>
                    <a:pt x="2443" y="770"/>
                  </a:lnTo>
                  <a:lnTo>
                    <a:pt x="2417" y="760"/>
                  </a:lnTo>
                  <a:lnTo>
                    <a:pt x="2396" y="752"/>
                  </a:lnTo>
                  <a:lnTo>
                    <a:pt x="2378" y="746"/>
                  </a:lnTo>
                  <a:lnTo>
                    <a:pt x="2366" y="742"/>
                  </a:lnTo>
                  <a:lnTo>
                    <a:pt x="2360" y="740"/>
                  </a:lnTo>
                  <a:lnTo>
                    <a:pt x="2356" y="738"/>
                  </a:lnTo>
                  <a:lnTo>
                    <a:pt x="2348" y="730"/>
                  </a:lnTo>
                  <a:lnTo>
                    <a:pt x="2337" y="720"/>
                  </a:lnTo>
                  <a:lnTo>
                    <a:pt x="2325" y="709"/>
                  </a:lnTo>
                  <a:lnTo>
                    <a:pt x="2315" y="695"/>
                  </a:lnTo>
                  <a:lnTo>
                    <a:pt x="2309" y="683"/>
                  </a:lnTo>
                  <a:lnTo>
                    <a:pt x="2311" y="669"/>
                  </a:lnTo>
                  <a:lnTo>
                    <a:pt x="2321" y="655"/>
                  </a:lnTo>
                  <a:lnTo>
                    <a:pt x="2333" y="646"/>
                  </a:lnTo>
                  <a:lnTo>
                    <a:pt x="2348" y="634"/>
                  </a:lnTo>
                  <a:lnTo>
                    <a:pt x="2360" y="622"/>
                  </a:lnTo>
                  <a:lnTo>
                    <a:pt x="2372" y="610"/>
                  </a:lnTo>
                  <a:lnTo>
                    <a:pt x="2376" y="592"/>
                  </a:lnTo>
                  <a:lnTo>
                    <a:pt x="2378" y="569"/>
                  </a:lnTo>
                  <a:lnTo>
                    <a:pt x="2378" y="547"/>
                  </a:lnTo>
                  <a:lnTo>
                    <a:pt x="2380" y="528"/>
                  </a:lnTo>
                  <a:lnTo>
                    <a:pt x="2390" y="506"/>
                  </a:lnTo>
                  <a:lnTo>
                    <a:pt x="2396" y="490"/>
                  </a:lnTo>
                  <a:lnTo>
                    <a:pt x="2396" y="474"/>
                  </a:lnTo>
                  <a:lnTo>
                    <a:pt x="2390" y="459"/>
                  </a:lnTo>
                  <a:lnTo>
                    <a:pt x="2382" y="445"/>
                  </a:lnTo>
                  <a:lnTo>
                    <a:pt x="2374" y="433"/>
                  </a:lnTo>
                  <a:lnTo>
                    <a:pt x="2358" y="407"/>
                  </a:lnTo>
                  <a:lnTo>
                    <a:pt x="2342" y="378"/>
                  </a:lnTo>
                  <a:lnTo>
                    <a:pt x="2335" y="344"/>
                  </a:lnTo>
                  <a:lnTo>
                    <a:pt x="2329" y="321"/>
                  </a:lnTo>
                  <a:lnTo>
                    <a:pt x="2319" y="303"/>
                  </a:lnTo>
                  <a:lnTo>
                    <a:pt x="2307" y="287"/>
                  </a:lnTo>
                  <a:lnTo>
                    <a:pt x="2295" y="276"/>
                  </a:lnTo>
                  <a:lnTo>
                    <a:pt x="2285" y="270"/>
                  </a:lnTo>
                  <a:lnTo>
                    <a:pt x="2276" y="266"/>
                  </a:lnTo>
                  <a:lnTo>
                    <a:pt x="2264" y="266"/>
                  </a:lnTo>
                  <a:lnTo>
                    <a:pt x="2256" y="262"/>
                  </a:lnTo>
                  <a:lnTo>
                    <a:pt x="2248" y="254"/>
                  </a:lnTo>
                  <a:lnTo>
                    <a:pt x="2238" y="248"/>
                  </a:lnTo>
                  <a:lnTo>
                    <a:pt x="2224" y="246"/>
                  </a:lnTo>
                  <a:lnTo>
                    <a:pt x="2209" y="248"/>
                  </a:lnTo>
                  <a:lnTo>
                    <a:pt x="2191" y="248"/>
                  </a:lnTo>
                  <a:lnTo>
                    <a:pt x="2177" y="246"/>
                  </a:lnTo>
                  <a:lnTo>
                    <a:pt x="2169" y="238"/>
                  </a:lnTo>
                  <a:lnTo>
                    <a:pt x="2159" y="221"/>
                  </a:lnTo>
                  <a:lnTo>
                    <a:pt x="2150" y="197"/>
                  </a:lnTo>
                  <a:lnTo>
                    <a:pt x="2136" y="173"/>
                  </a:lnTo>
                  <a:lnTo>
                    <a:pt x="2120" y="156"/>
                  </a:lnTo>
                  <a:lnTo>
                    <a:pt x="2106" y="144"/>
                  </a:lnTo>
                  <a:lnTo>
                    <a:pt x="2092" y="136"/>
                  </a:lnTo>
                  <a:lnTo>
                    <a:pt x="2083" y="128"/>
                  </a:lnTo>
                  <a:lnTo>
                    <a:pt x="2077" y="118"/>
                  </a:lnTo>
                  <a:lnTo>
                    <a:pt x="2075" y="104"/>
                  </a:lnTo>
                  <a:lnTo>
                    <a:pt x="2071" y="87"/>
                  </a:lnTo>
                  <a:lnTo>
                    <a:pt x="2061" y="73"/>
                  </a:lnTo>
                  <a:lnTo>
                    <a:pt x="2053" y="63"/>
                  </a:lnTo>
                  <a:lnTo>
                    <a:pt x="2051" y="53"/>
                  </a:lnTo>
                  <a:lnTo>
                    <a:pt x="2057" y="41"/>
                  </a:lnTo>
                  <a:lnTo>
                    <a:pt x="2065" y="32"/>
                  </a:lnTo>
                  <a:lnTo>
                    <a:pt x="2071" y="20"/>
                  </a:lnTo>
                  <a:lnTo>
                    <a:pt x="2073" y="14"/>
                  </a:lnTo>
                  <a:lnTo>
                    <a:pt x="2063" y="8"/>
                  </a:lnTo>
                  <a:lnTo>
                    <a:pt x="2045" y="4"/>
                  </a:lnTo>
                  <a:lnTo>
                    <a:pt x="2020" y="2"/>
                  </a:lnTo>
                  <a:lnTo>
                    <a:pt x="1994" y="0"/>
                  </a:lnTo>
                  <a:lnTo>
                    <a:pt x="1970" y="0"/>
                  </a:lnTo>
                  <a:lnTo>
                    <a:pt x="1955" y="6"/>
                  </a:lnTo>
                  <a:lnTo>
                    <a:pt x="1945" y="14"/>
                  </a:lnTo>
                  <a:lnTo>
                    <a:pt x="1941" y="30"/>
                  </a:lnTo>
                  <a:lnTo>
                    <a:pt x="1937" y="45"/>
                  </a:lnTo>
                  <a:lnTo>
                    <a:pt x="1933" y="61"/>
                  </a:lnTo>
                  <a:lnTo>
                    <a:pt x="1927" y="75"/>
                  </a:lnTo>
                  <a:lnTo>
                    <a:pt x="1915" y="85"/>
                  </a:lnTo>
                  <a:lnTo>
                    <a:pt x="1898" y="87"/>
                  </a:lnTo>
                  <a:lnTo>
                    <a:pt x="1878" y="91"/>
                  </a:lnTo>
                  <a:lnTo>
                    <a:pt x="1858" y="93"/>
                  </a:lnTo>
                  <a:lnTo>
                    <a:pt x="1840" y="95"/>
                  </a:lnTo>
                  <a:lnTo>
                    <a:pt x="1823" y="102"/>
                  </a:lnTo>
                  <a:lnTo>
                    <a:pt x="1809" y="116"/>
                  </a:lnTo>
                  <a:lnTo>
                    <a:pt x="1797" y="140"/>
                  </a:lnTo>
                  <a:lnTo>
                    <a:pt x="1785" y="169"/>
                  </a:lnTo>
                  <a:lnTo>
                    <a:pt x="1777" y="203"/>
                  </a:lnTo>
                  <a:lnTo>
                    <a:pt x="1774" y="236"/>
                  </a:lnTo>
                  <a:lnTo>
                    <a:pt x="1770" y="262"/>
                  </a:lnTo>
                  <a:lnTo>
                    <a:pt x="1768" y="283"/>
                  </a:lnTo>
                  <a:lnTo>
                    <a:pt x="1762" y="303"/>
                  </a:lnTo>
                  <a:lnTo>
                    <a:pt x="1754" y="319"/>
                  </a:lnTo>
                  <a:lnTo>
                    <a:pt x="1740" y="329"/>
                  </a:lnTo>
                  <a:lnTo>
                    <a:pt x="1722" y="337"/>
                  </a:lnTo>
                  <a:lnTo>
                    <a:pt x="1703" y="341"/>
                  </a:lnTo>
                  <a:lnTo>
                    <a:pt x="1685" y="346"/>
                  </a:lnTo>
                  <a:lnTo>
                    <a:pt x="1669" y="350"/>
                  </a:lnTo>
                  <a:lnTo>
                    <a:pt x="1655" y="348"/>
                  </a:lnTo>
                  <a:lnTo>
                    <a:pt x="1644" y="341"/>
                  </a:lnTo>
                  <a:lnTo>
                    <a:pt x="1634" y="333"/>
                  </a:lnTo>
                  <a:lnTo>
                    <a:pt x="1618" y="331"/>
                  </a:lnTo>
                  <a:lnTo>
                    <a:pt x="1600" y="331"/>
                  </a:lnTo>
                  <a:lnTo>
                    <a:pt x="1581" y="329"/>
                  </a:lnTo>
                  <a:lnTo>
                    <a:pt x="1563" y="325"/>
                  </a:lnTo>
                  <a:lnTo>
                    <a:pt x="1549" y="315"/>
                  </a:lnTo>
                  <a:lnTo>
                    <a:pt x="1537" y="303"/>
                  </a:lnTo>
                  <a:lnTo>
                    <a:pt x="1524" y="289"/>
                  </a:lnTo>
                  <a:lnTo>
                    <a:pt x="1508" y="276"/>
                  </a:lnTo>
                  <a:lnTo>
                    <a:pt x="1494" y="266"/>
                  </a:lnTo>
                  <a:lnTo>
                    <a:pt x="1480" y="260"/>
                  </a:lnTo>
                  <a:lnTo>
                    <a:pt x="1468" y="260"/>
                  </a:lnTo>
                  <a:lnTo>
                    <a:pt x="1461" y="268"/>
                  </a:lnTo>
                  <a:lnTo>
                    <a:pt x="1449" y="287"/>
                  </a:lnTo>
                  <a:lnTo>
                    <a:pt x="1435" y="311"/>
                  </a:lnTo>
                  <a:lnTo>
                    <a:pt x="1417" y="341"/>
                  </a:lnTo>
                  <a:lnTo>
                    <a:pt x="1400" y="372"/>
                  </a:lnTo>
                  <a:lnTo>
                    <a:pt x="1382" y="407"/>
                  </a:lnTo>
                  <a:lnTo>
                    <a:pt x="1366" y="439"/>
                  </a:lnTo>
                  <a:lnTo>
                    <a:pt x="1348" y="467"/>
                  </a:lnTo>
                  <a:lnTo>
                    <a:pt x="1335" y="488"/>
                  </a:lnTo>
                  <a:lnTo>
                    <a:pt x="1327" y="506"/>
                  </a:lnTo>
                  <a:lnTo>
                    <a:pt x="1327" y="522"/>
                  </a:lnTo>
                  <a:lnTo>
                    <a:pt x="1335" y="533"/>
                  </a:lnTo>
                  <a:lnTo>
                    <a:pt x="1344" y="541"/>
                  </a:lnTo>
                  <a:lnTo>
                    <a:pt x="1358" y="549"/>
                  </a:lnTo>
                  <a:lnTo>
                    <a:pt x="1370" y="555"/>
                  </a:lnTo>
                  <a:lnTo>
                    <a:pt x="1376" y="563"/>
                  </a:lnTo>
                  <a:lnTo>
                    <a:pt x="1374" y="569"/>
                  </a:lnTo>
                  <a:lnTo>
                    <a:pt x="1362" y="575"/>
                  </a:lnTo>
                  <a:lnTo>
                    <a:pt x="1348" y="577"/>
                  </a:lnTo>
                  <a:lnTo>
                    <a:pt x="1331" y="577"/>
                  </a:lnTo>
                  <a:lnTo>
                    <a:pt x="1313" y="577"/>
                  </a:lnTo>
                  <a:lnTo>
                    <a:pt x="1297" y="577"/>
                  </a:lnTo>
                  <a:lnTo>
                    <a:pt x="1285" y="577"/>
                  </a:lnTo>
                  <a:lnTo>
                    <a:pt x="1274" y="571"/>
                  </a:lnTo>
                  <a:lnTo>
                    <a:pt x="1264" y="561"/>
                  </a:lnTo>
                  <a:lnTo>
                    <a:pt x="1252" y="551"/>
                  </a:lnTo>
                  <a:lnTo>
                    <a:pt x="1238" y="543"/>
                  </a:lnTo>
                  <a:lnTo>
                    <a:pt x="1222" y="541"/>
                  </a:lnTo>
                  <a:lnTo>
                    <a:pt x="1201" y="543"/>
                  </a:lnTo>
                  <a:lnTo>
                    <a:pt x="1177" y="547"/>
                  </a:lnTo>
                  <a:lnTo>
                    <a:pt x="1153" y="551"/>
                  </a:lnTo>
                  <a:lnTo>
                    <a:pt x="1126" y="553"/>
                  </a:lnTo>
                  <a:lnTo>
                    <a:pt x="1100" y="553"/>
                  </a:lnTo>
                  <a:lnTo>
                    <a:pt x="1079" y="551"/>
                  </a:lnTo>
                  <a:lnTo>
                    <a:pt x="1059" y="551"/>
                  </a:lnTo>
                  <a:lnTo>
                    <a:pt x="1039" y="553"/>
                  </a:lnTo>
                  <a:lnTo>
                    <a:pt x="1026" y="555"/>
                  </a:lnTo>
                  <a:lnTo>
                    <a:pt x="1014" y="561"/>
                  </a:lnTo>
                  <a:lnTo>
                    <a:pt x="1010" y="567"/>
                  </a:lnTo>
                  <a:lnTo>
                    <a:pt x="1014" y="577"/>
                  </a:lnTo>
                  <a:lnTo>
                    <a:pt x="1024" y="585"/>
                  </a:lnTo>
                  <a:lnTo>
                    <a:pt x="1035" y="589"/>
                  </a:lnTo>
                  <a:lnTo>
                    <a:pt x="1049" y="592"/>
                  </a:lnTo>
                  <a:lnTo>
                    <a:pt x="1061" y="594"/>
                  </a:lnTo>
                  <a:lnTo>
                    <a:pt x="1073" y="598"/>
                  </a:lnTo>
                  <a:lnTo>
                    <a:pt x="1081" y="604"/>
                  </a:lnTo>
                  <a:lnTo>
                    <a:pt x="1085" y="616"/>
                  </a:lnTo>
                  <a:lnTo>
                    <a:pt x="1081" y="632"/>
                  </a:lnTo>
                  <a:lnTo>
                    <a:pt x="1069" y="655"/>
                  </a:lnTo>
                  <a:lnTo>
                    <a:pt x="1057" y="677"/>
                  </a:lnTo>
                  <a:lnTo>
                    <a:pt x="1047" y="695"/>
                  </a:lnTo>
                  <a:lnTo>
                    <a:pt x="1041" y="715"/>
                  </a:lnTo>
                  <a:lnTo>
                    <a:pt x="1039" y="736"/>
                  </a:lnTo>
                  <a:lnTo>
                    <a:pt x="1045" y="762"/>
                  </a:lnTo>
                  <a:lnTo>
                    <a:pt x="1057" y="799"/>
                  </a:lnTo>
                  <a:lnTo>
                    <a:pt x="1061" y="833"/>
                  </a:lnTo>
                  <a:lnTo>
                    <a:pt x="1059" y="860"/>
                  </a:lnTo>
                  <a:lnTo>
                    <a:pt x="1051" y="882"/>
                  </a:lnTo>
                  <a:lnTo>
                    <a:pt x="1039" y="894"/>
                  </a:lnTo>
                  <a:lnTo>
                    <a:pt x="1024" y="905"/>
                  </a:lnTo>
                  <a:lnTo>
                    <a:pt x="1004" y="915"/>
                  </a:lnTo>
                  <a:lnTo>
                    <a:pt x="986" y="927"/>
                  </a:lnTo>
                  <a:lnTo>
                    <a:pt x="972" y="939"/>
                  </a:lnTo>
                  <a:lnTo>
                    <a:pt x="966" y="953"/>
                  </a:lnTo>
                  <a:lnTo>
                    <a:pt x="966" y="968"/>
                  </a:lnTo>
                  <a:lnTo>
                    <a:pt x="966" y="988"/>
                  </a:lnTo>
                  <a:lnTo>
                    <a:pt x="966" y="1010"/>
                  </a:lnTo>
                  <a:lnTo>
                    <a:pt x="965" y="1031"/>
                  </a:lnTo>
                  <a:lnTo>
                    <a:pt x="961" y="1049"/>
                  </a:lnTo>
                  <a:lnTo>
                    <a:pt x="953" y="1063"/>
                  </a:lnTo>
                  <a:lnTo>
                    <a:pt x="941" y="1069"/>
                  </a:lnTo>
                  <a:lnTo>
                    <a:pt x="921" y="1071"/>
                  </a:lnTo>
                  <a:lnTo>
                    <a:pt x="892" y="1075"/>
                  </a:lnTo>
                  <a:lnTo>
                    <a:pt x="858" y="1079"/>
                  </a:lnTo>
                  <a:lnTo>
                    <a:pt x="821" y="1085"/>
                  </a:lnTo>
                  <a:lnTo>
                    <a:pt x="783" y="1092"/>
                  </a:lnTo>
                  <a:lnTo>
                    <a:pt x="752" y="1100"/>
                  </a:lnTo>
                  <a:lnTo>
                    <a:pt x="728" y="1110"/>
                  </a:lnTo>
                  <a:lnTo>
                    <a:pt x="705" y="1124"/>
                  </a:lnTo>
                  <a:lnTo>
                    <a:pt x="685" y="1138"/>
                  </a:lnTo>
                  <a:lnTo>
                    <a:pt x="671" y="1151"/>
                  </a:lnTo>
                  <a:lnTo>
                    <a:pt x="655" y="1159"/>
                  </a:lnTo>
                  <a:lnTo>
                    <a:pt x="642" y="1163"/>
                  </a:lnTo>
                  <a:lnTo>
                    <a:pt x="628" y="1159"/>
                  </a:lnTo>
                  <a:lnTo>
                    <a:pt x="606" y="1153"/>
                  </a:lnTo>
                  <a:lnTo>
                    <a:pt x="585" y="1146"/>
                  </a:lnTo>
                  <a:lnTo>
                    <a:pt x="559" y="1138"/>
                  </a:lnTo>
                  <a:lnTo>
                    <a:pt x="535" y="1132"/>
                  </a:lnTo>
                  <a:lnTo>
                    <a:pt x="516" y="1130"/>
                  </a:lnTo>
                  <a:lnTo>
                    <a:pt x="500" y="1132"/>
                  </a:lnTo>
                  <a:lnTo>
                    <a:pt x="486" y="1142"/>
                  </a:lnTo>
                  <a:lnTo>
                    <a:pt x="470" y="1157"/>
                  </a:lnTo>
                  <a:lnTo>
                    <a:pt x="457" y="1177"/>
                  </a:lnTo>
                  <a:lnTo>
                    <a:pt x="443" y="1197"/>
                  </a:lnTo>
                  <a:lnTo>
                    <a:pt x="427" y="1212"/>
                  </a:lnTo>
                  <a:lnTo>
                    <a:pt x="413" y="1220"/>
                  </a:lnTo>
                  <a:lnTo>
                    <a:pt x="390" y="1220"/>
                  </a:lnTo>
                  <a:lnTo>
                    <a:pt x="362" y="1216"/>
                  </a:lnTo>
                  <a:lnTo>
                    <a:pt x="339" y="1212"/>
                  </a:lnTo>
                  <a:lnTo>
                    <a:pt x="319" y="1210"/>
                  </a:lnTo>
                  <a:lnTo>
                    <a:pt x="313" y="1207"/>
                  </a:lnTo>
                  <a:lnTo>
                    <a:pt x="309" y="1199"/>
                  </a:lnTo>
                  <a:lnTo>
                    <a:pt x="309" y="1189"/>
                  </a:lnTo>
                  <a:lnTo>
                    <a:pt x="313" y="1177"/>
                  </a:lnTo>
                  <a:lnTo>
                    <a:pt x="315" y="1167"/>
                  </a:lnTo>
                  <a:lnTo>
                    <a:pt x="317" y="1159"/>
                  </a:lnTo>
                  <a:lnTo>
                    <a:pt x="319" y="1157"/>
                  </a:lnTo>
                  <a:lnTo>
                    <a:pt x="315" y="1157"/>
                  </a:lnTo>
                  <a:lnTo>
                    <a:pt x="303" y="1159"/>
                  </a:lnTo>
                  <a:lnTo>
                    <a:pt x="287" y="1161"/>
                  </a:lnTo>
                  <a:lnTo>
                    <a:pt x="268" y="1163"/>
                  </a:lnTo>
                  <a:lnTo>
                    <a:pt x="250" y="1165"/>
                  </a:lnTo>
                  <a:lnTo>
                    <a:pt x="234" y="1165"/>
                  </a:lnTo>
                  <a:lnTo>
                    <a:pt x="220" y="1165"/>
                  </a:lnTo>
                  <a:lnTo>
                    <a:pt x="211" y="1171"/>
                  </a:lnTo>
                  <a:lnTo>
                    <a:pt x="201" y="1177"/>
                  </a:lnTo>
                  <a:lnTo>
                    <a:pt x="189" y="1185"/>
                  </a:lnTo>
                  <a:lnTo>
                    <a:pt x="171" y="1191"/>
                  </a:lnTo>
                  <a:lnTo>
                    <a:pt x="154" y="1193"/>
                  </a:lnTo>
                  <a:lnTo>
                    <a:pt x="136" y="1193"/>
                  </a:lnTo>
                  <a:lnTo>
                    <a:pt x="116" y="1191"/>
                  </a:lnTo>
                  <a:lnTo>
                    <a:pt x="100" y="1191"/>
                  </a:lnTo>
                  <a:lnTo>
                    <a:pt x="87" y="1197"/>
                  </a:lnTo>
                  <a:lnTo>
                    <a:pt x="77" y="1210"/>
                  </a:lnTo>
                  <a:lnTo>
                    <a:pt x="69" y="1228"/>
                  </a:lnTo>
                  <a:lnTo>
                    <a:pt x="59" y="1246"/>
                  </a:lnTo>
                  <a:lnTo>
                    <a:pt x="49" y="1262"/>
                  </a:lnTo>
                  <a:lnTo>
                    <a:pt x="39" y="1275"/>
                  </a:lnTo>
                  <a:lnTo>
                    <a:pt x="33" y="1285"/>
                  </a:lnTo>
                  <a:lnTo>
                    <a:pt x="29" y="1289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0" y="1534"/>
              <a:ext cx="1448" cy="781"/>
            </a:xfrm>
            <a:custGeom>
              <a:avLst/>
              <a:gdLst>
                <a:gd name="T0" fmla="*/ 2728 w 2896"/>
                <a:gd name="T1" fmla="*/ 1504 h 1563"/>
                <a:gd name="T2" fmla="*/ 2658 w 2896"/>
                <a:gd name="T3" fmla="*/ 1490 h 1563"/>
                <a:gd name="T4" fmla="*/ 2632 w 2896"/>
                <a:gd name="T5" fmla="*/ 1522 h 1563"/>
                <a:gd name="T6" fmla="*/ 2612 w 2896"/>
                <a:gd name="T7" fmla="*/ 1514 h 1563"/>
                <a:gd name="T8" fmla="*/ 2492 w 2896"/>
                <a:gd name="T9" fmla="*/ 1474 h 1563"/>
                <a:gd name="T10" fmla="*/ 2502 w 2896"/>
                <a:gd name="T11" fmla="*/ 1453 h 1563"/>
                <a:gd name="T12" fmla="*/ 2518 w 2896"/>
                <a:gd name="T13" fmla="*/ 1396 h 1563"/>
                <a:gd name="T14" fmla="*/ 2463 w 2896"/>
                <a:gd name="T15" fmla="*/ 1307 h 1563"/>
                <a:gd name="T16" fmla="*/ 2414 w 2896"/>
                <a:gd name="T17" fmla="*/ 1325 h 1563"/>
                <a:gd name="T18" fmla="*/ 2354 w 2896"/>
                <a:gd name="T19" fmla="*/ 1366 h 1563"/>
                <a:gd name="T20" fmla="*/ 2272 w 2896"/>
                <a:gd name="T21" fmla="*/ 1335 h 1563"/>
                <a:gd name="T22" fmla="*/ 2228 w 2896"/>
                <a:gd name="T23" fmla="*/ 1331 h 1563"/>
                <a:gd name="T24" fmla="*/ 2142 w 2896"/>
                <a:gd name="T25" fmla="*/ 1394 h 1563"/>
                <a:gd name="T26" fmla="*/ 2043 w 2896"/>
                <a:gd name="T27" fmla="*/ 1423 h 1563"/>
                <a:gd name="T28" fmla="*/ 1963 w 2896"/>
                <a:gd name="T29" fmla="*/ 1506 h 1563"/>
                <a:gd name="T30" fmla="*/ 1837 w 2896"/>
                <a:gd name="T31" fmla="*/ 1555 h 1563"/>
                <a:gd name="T32" fmla="*/ 1770 w 2896"/>
                <a:gd name="T33" fmla="*/ 1528 h 1563"/>
                <a:gd name="T34" fmla="*/ 1723 w 2896"/>
                <a:gd name="T35" fmla="*/ 1480 h 1563"/>
                <a:gd name="T36" fmla="*/ 1601 w 2896"/>
                <a:gd name="T37" fmla="*/ 1459 h 1563"/>
                <a:gd name="T38" fmla="*/ 1557 w 2896"/>
                <a:gd name="T39" fmla="*/ 1415 h 1563"/>
                <a:gd name="T40" fmla="*/ 1455 w 2896"/>
                <a:gd name="T41" fmla="*/ 1472 h 1563"/>
                <a:gd name="T42" fmla="*/ 1390 w 2896"/>
                <a:gd name="T43" fmla="*/ 1537 h 1563"/>
                <a:gd name="T44" fmla="*/ 1339 w 2896"/>
                <a:gd name="T45" fmla="*/ 1561 h 1563"/>
                <a:gd name="T46" fmla="*/ 1356 w 2896"/>
                <a:gd name="T47" fmla="*/ 1492 h 1563"/>
                <a:gd name="T48" fmla="*/ 1321 w 2896"/>
                <a:gd name="T49" fmla="*/ 1437 h 1563"/>
                <a:gd name="T50" fmla="*/ 1205 w 2896"/>
                <a:gd name="T51" fmla="*/ 1465 h 1563"/>
                <a:gd name="T52" fmla="*/ 1053 w 2896"/>
                <a:gd name="T53" fmla="*/ 1409 h 1563"/>
                <a:gd name="T54" fmla="*/ 984 w 2896"/>
                <a:gd name="T55" fmla="*/ 1405 h 1563"/>
                <a:gd name="T56" fmla="*/ 884 w 2896"/>
                <a:gd name="T57" fmla="*/ 1346 h 1563"/>
                <a:gd name="T58" fmla="*/ 799 w 2896"/>
                <a:gd name="T59" fmla="*/ 1283 h 1563"/>
                <a:gd name="T60" fmla="*/ 709 w 2896"/>
                <a:gd name="T61" fmla="*/ 1207 h 1563"/>
                <a:gd name="T62" fmla="*/ 683 w 2896"/>
                <a:gd name="T63" fmla="*/ 1126 h 1563"/>
                <a:gd name="T64" fmla="*/ 632 w 2896"/>
                <a:gd name="T65" fmla="*/ 1154 h 1563"/>
                <a:gd name="T66" fmla="*/ 565 w 2896"/>
                <a:gd name="T67" fmla="*/ 1063 h 1563"/>
                <a:gd name="T68" fmla="*/ 437 w 2896"/>
                <a:gd name="T69" fmla="*/ 943 h 1563"/>
                <a:gd name="T70" fmla="*/ 356 w 2896"/>
                <a:gd name="T71" fmla="*/ 892 h 1563"/>
                <a:gd name="T72" fmla="*/ 295 w 2896"/>
                <a:gd name="T73" fmla="*/ 913 h 1563"/>
                <a:gd name="T74" fmla="*/ 183 w 2896"/>
                <a:gd name="T75" fmla="*/ 782 h 1563"/>
                <a:gd name="T76" fmla="*/ 73 w 2896"/>
                <a:gd name="T77" fmla="*/ 677 h 1563"/>
                <a:gd name="T78" fmla="*/ 40 w 2896"/>
                <a:gd name="T79" fmla="*/ 650 h 1563"/>
                <a:gd name="T80" fmla="*/ 0 w 2896"/>
                <a:gd name="T81" fmla="*/ 628 h 1563"/>
                <a:gd name="T82" fmla="*/ 12 w 2896"/>
                <a:gd name="T83" fmla="*/ 541 h 1563"/>
                <a:gd name="T84" fmla="*/ 6 w 2896"/>
                <a:gd name="T85" fmla="*/ 449 h 1563"/>
                <a:gd name="T86" fmla="*/ 44 w 2896"/>
                <a:gd name="T87" fmla="*/ 437 h 1563"/>
                <a:gd name="T88" fmla="*/ 87 w 2896"/>
                <a:gd name="T89" fmla="*/ 473 h 1563"/>
                <a:gd name="T90" fmla="*/ 152 w 2896"/>
                <a:gd name="T91" fmla="*/ 451 h 1563"/>
                <a:gd name="T92" fmla="*/ 169 w 2896"/>
                <a:gd name="T93" fmla="*/ 360 h 1563"/>
                <a:gd name="T94" fmla="*/ 99 w 2896"/>
                <a:gd name="T95" fmla="*/ 305 h 1563"/>
                <a:gd name="T96" fmla="*/ 118 w 2896"/>
                <a:gd name="T97" fmla="*/ 205 h 1563"/>
                <a:gd name="T98" fmla="*/ 154 w 2896"/>
                <a:gd name="T99" fmla="*/ 146 h 1563"/>
                <a:gd name="T100" fmla="*/ 284 w 2896"/>
                <a:gd name="T101" fmla="*/ 105 h 1563"/>
                <a:gd name="T102" fmla="*/ 589 w 2896"/>
                <a:gd name="T103" fmla="*/ 81 h 1563"/>
                <a:gd name="T104" fmla="*/ 1032 w 2896"/>
                <a:gd name="T105" fmla="*/ 81 h 1563"/>
                <a:gd name="T106" fmla="*/ 1461 w 2896"/>
                <a:gd name="T107" fmla="*/ 12 h 1563"/>
                <a:gd name="T108" fmla="*/ 1667 w 2896"/>
                <a:gd name="T109" fmla="*/ 158 h 1563"/>
                <a:gd name="T110" fmla="*/ 1595 w 2896"/>
                <a:gd name="T111" fmla="*/ 431 h 1563"/>
                <a:gd name="T112" fmla="*/ 1870 w 2896"/>
                <a:gd name="T113" fmla="*/ 665 h 1563"/>
                <a:gd name="T114" fmla="*/ 2207 w 2896"/>
                <a:gd name="T115" fmla="*/ 756 h 1563"/>
                <a:gd name="T116" fmla="*/ 2557 w 2896"/>
                <a:gd name="T117" fmla="*/ 939 h 1563"/>
                <a:gd name="T118" fmla="*/ 2740 w 2896"/>
                <a:gd name="T119" fmla="*/ 803 h 1563"/>
                <a:gd name="T120" fmla="*/ 2841 w 2896"/>
                <a:gd name="T121" fmla="*/ 1033 h 1563"/>
                <a:gd name="T122" fmla="*/ 2849 w 2896"/>
                <a:gd name="T123" fmla="*/ 1413 h 1563"/>
                <a:gd name="T124" fmla="*/ 2754 w 2896"/>
                <a:gd name="T125" fmla="*/ 1539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0" y="1534"/>
              <a:ext cx="1448" cy="781"/>
            </a:xfrm>
            <a:custGeom>
              <a:avLst/>
              <a:gdLst>
                <a:gd name="T0" fmla="*/ 2728 w 2896"/>
                <a:gd name="T1" fmla="*/ 1504 h 1563"/>
                <a:gd name="T2" fmla="*/ 2658 w 2896"/>
                <a:gd name="T3" fmla="*/ 1490 h 1563"/>
                <a:gd name="T4" fmla="*/ 2632 w 2896"/>
                <a:gd name="T5" fmla="*/ 1522 h 1563"/>
                <a:gd name="T6" fmla="*/ 2612 w 2896"/>
                <a:gd name="T7" fmla="*/ 1514 h 1563"/>
                <a:gd name="T8" fmla="*/ 2492 w 2896"/>
                <a:gd name="T9" fmla="*/ 1474 h 1563"/>
                <a:gd name="T10" fmla="*/ 2502 w 2896"/>
                <a:gd name="T11" fmla="*/ 1453 h 1563"/>
                <a:gd name="T12" fmla="*/ 2518 w 2896"/>
                <a:gd name="T13" fmla="*/ 1396 h 1563"/>
                <a:gd name="T14" fmla="*/ 2463 w 2896"/>
                <a:gd name="T15" fmla="*/ 1307 h 1563"/>
                <a:gd name="T16" fmla="*/ 2414 w 2896"/>
                <a:gd name="T17" fmla="*/ 1325 h 1563"/>
                <a:gd name="T18" fmla="*/ 2354 w 2896"/>
                <a:gd name="T19" fmla="*/ 1366 h 1563"/>
                <a:gd name="T20" fmla="*/ 2272 w 2896"/>
                <a:gd name="T21" fmla="*/ 1335 h 1563"/>
                <a:gd name="T22" fmla="*/ 2228 w 2896"/>
                <a:gd name="T23" fmla="*/ 1331 h 1563"/>
                <a:gd name="T24" fmla="*/ 2142 w 2896"/>
                <a:gd name="T25" fmla="*/ 1394 h 1563"/>
                <a:gd name="T26" fmla="*/ 2043 w 2896"/>
                <a:gd name="T27" fmla="*/ 1423 h 1563"/>
                <a:gd name="T28" fmla="*/ 1963 w 2896"/>
                <a:gd name="T29" fmla="*/ 1506 h 1563"/>
                <a:gd name="T30" fmla="*/ 1837 w 2896"/>
                <a:gd name="T31" fmla="*/ 1555 h 1563"/>
                <a:gd name="T32" fmla="*/ 1770 w 2896"/>
                <a:gd name="T33" fmla="*/ 1528 h 1563"/>
                <a:gd name="T34" fmla="*/ 1723 w 2896"/>
                <a:gd name="T35" fmla="*/ 1480 h 1563"/>
                <a:gd name="T36" fmla="*/ 1601 w 2896"/>
                <a:gd name="T37" fmla="*/ 1459 h 1563"/>
                <a:gd name="T38" fmla="*/ 1557 w 2896"/>
                <a:gd name="T39" fmla="*/ 1415 h 1563"/>
                <a:gd name="T40" fmla="*/ 1455 w 2896"/>
                <a:gd name="T41" fmla="*/ 1472 h 1563"/>
                <a:gd name="T42" fmla="*/ 1390 w 2896"/>
                <a:gd name="T43" fmla="*/ 1537 h 1563"/>
                <a:gd name="T44" fmla="*/ 1339 w 2896"/>
                <a:gd name="T45" fmla="*/ 1561 h 1563"/>
                <a:gd name="T46" fmla="*/ 1356 w 2896"/>
                <a:gd name="T47" fmla="*/ 1492 h 1563"/>
                <a:gd name="T48" fmla="*/ 1321 w 2896"/>
                <a:gd name="T49" fmla="*/ 1437 h 1563"/>
                <a:gd name="T50" fmla="*/ 1205 w 2896"/>
                <a:gd name="T51" fmla="*/ 1465 h 1563"/>
                <a:gd name="T52" fmla="*/ 1053 w 2896"/>
                <a:gd name="T53" fmla="*/ 1409 h 1563"/>
                <a:gd name="T54" fmla="*/ 984 w 2896"/>
                <a:gd name="T55" fmla="*/ 1405 h 1563"/>
                <a:gd name="T56" fmla="*/ 884 w 2896"/>
                <a:gd name="T57" fmla="*/ 1346 h 1563"/>
                <a:gd name="T58" fmla="*/ 799 w 2896"/>
                <a:gd name="T59" fmla="*/ 1283 h 1563"/>
                <a:gd name="T60" fmla="*/ 709 w 2896"/>
                <a:gd name="T61" fmla="*/ 1207 h 1563"/>
                <a:gd name="T62" fmla="*/ 683 w 2896"/>
                <a:gd name="T63" fmla="*/ 1126 h 1563"/>
                <a:gd name="T64" fmla="*/ 632 w 2896"/>
                <a:gd name="T65" fmla="*/ 1154 h 1563"/>
                <a:gd name="T66" fmla="*/ 565 w 2896"/>
                <a:gd name="T67" fmla="*/ 1063 h 1563"/>
                <a:gd name="T68" fmla="*/ 437 w 2896"/>
                <a:gd name="T69" fmla="*/ 943 h 1563"/>
                <a:gd name="T70" fmla="*/ 356 w 2896"/>
                <a:gd name="T71" fmla="*/ 892 h 1563"/>
                <a:gd name="T72" fmla="*/ 295 w 2896"/>
                <a:gd name="T73" fmla="*/ 913 h 1563"/>
                <a:gd name="T74" fmla="*/ 183 w 2896"/>
                <a:gd name="T75" fmla="*/ 782 h 1563"/>
                <a:gd name="T76" fmla="*/ 73 w 2896"/>
                <a:gd name="T77" fmla="*/ 677 h 1563"/>
                <a:gd name="T78" fmla="*/ 40 w 2896"/>
                <a:gd name="T79" fmla="*/ 650 h 1563"/>
                <a:gd name="T80" fmla="*/ 0 w 2896"/>
                <a:gd name="T81" fmla="*/ 628 h 1563"/>
                <a:gd name="T82" fmla="*/ 12 w 2896"/>
                <a:gd name="T83" fmla="*/ 541 h 1563"/>
                <a:gd name="T84" fmla="*/ 6 w 2896"/>
                <a:gd name="T85" fmla="*/ 449 h 1563"/>
                <a:gd name="T86" fmla="*/ 44 w 2896"/>
                <a:gd name="T87" fmla="*/ 437 h 1563"/>
                <a:gd name="T88" fmla="*/ 87 w 2896"/>
                <a:gd name="T89" fmla="*/ 473 h 1563"/>
                <a:gd name="T90" fmla="*/ 152 w 2896"/>
                <a:gd name="T91" fmla="*/ 451 h 1563"/>
                <a:gd name="T92" fmla="*/ 169 w 2896"/>
                <a:gd name="T93" fmla="*/ 360 h 1563"/>
                <a:gd name="T94" fmla="*/ 99 w 2896"/>
                <a:gd name="T95" fmla="*/ 305 h 1563"/>
                <a:gd name="T96" fmla="*/ 118 w 2896"/>
                <a:gd name="T97" fmla="*/ 205 h 1563"/>
                <a:gd name="T98" fmla="*/ 154 w 2896"/>
                <a:gd name="T99" fmla="*/ 146 h 1563"/>
                <a:gd name="T100" fmla="*/ 284 w 2896"/>
                <a:gd name="T101" fmla="*/ 105 h 1563"/>
                <a:gd name="T102" fmla="*/ 589 w 2896"/>
                <a:gd name="T103" fmla="*/ 81 h 1563"/>
                <a:gd name="T104" fmla="*/ 1032 w 2896"/>
                <a:gd name="T105" fmla="*/ 81 h 1563"/>
                <a:gd name="T106" fmla="*/ 1461 w 2896"/>
                <a:gd name="T107" fmla="*/ 12 h 1563"/>
                <a:gd name="T108" fmla="*/ 1667 w 2896"/>
                <a:gd name="T109" fmla="*/ 158 h 1563"/>
                <a:gd name="T110" fmla="*/ 1595 w 2896"/>
                <a:gd name="T111" fmla="*/ 431 h 1563"/>
                <a:gd name="T112" fmla="*/ 1870 w 2896"/>
                <a:gd name="T113" fmla="*/ 665 h 1563"/>
                <a:gd name="T114" fmla="*/ 2207 w 2896"/>
                <a:gd name="T115" fmla="*/ 756 h 1563"/>
                <a:gd name="T116" fmla="*/ 2557 w 2896"/>
                <a:gd name="T117" fmla="*/ 939 h 1563"/>
                <a:gd name="T118" fmla="*/ 2740 w 2896"/>
                <a:gd name="T119" fmla="*/ 803 h 1563"/>
                <a:gd name="T120" fmla="*/ 2841 w 2896"/>
                <a:gd name="T121" fmla="*/ 1033 h 1563"/>
                <a:gd name="T122" fmla="*/ 2849 w 2896"/>
                <a:gd name="T123" fmla="*/ 1413 h 1563"/>
                <a:gd name="T124" fmla="*/ 2754 w 2896"/>
                <a:gd name="T125" fmla="*/ 1539 h 156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896"/>
                <a:gd name="T190" fmla="*/ 0 h 1563"/>
                <a:gd name="T191" fmla="*/ 2896 w 2896"/>
                <a:gd name="T192" fmla="*/ 1563 h 156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896" h="1563">
                  <a:moveTo>
                    <a:pt x="2754" y="1539"/>
                  </a:moveTo>
                  <a:lnTo>
                    <a:pt x="2752" y="1535"/>
                  </a:lnTo>
                  <a:lnTo>
                    <a:pt x="2746" y="1528"/>
                  </a:lnTo>
                  <a:lnTo>
                    <a:pt x="2738" y="1516"/>
                  </a:lnTo>
                  <a:lnTo>
                    <a:pt x="2728" y="1504"/>
                  </a:lnTo>
                  <a:lnTo>
                    <a:pt x="2715" y="1496"/>
                  </a:lnTo>
                  <a:lnTo>
                    <a:pt x="2699" y="1490"/>
                  </a:lnTo>
                  <a:lnTo>
                    <a:pt x="2685" y="1486"/>
                  </a:lnTo>
                  <a:lnTo>
                    <a:pt x="2671" y="1486"/>
                  </a:lnTo>
                  <a:lnTo>
                    <a:pt x="2658" y="1490"/>
                  </a:lnTo>
                  <a:lnTo>
                    <a:pt x="2650" y="1500"/>
                  </a:lnTo>
                  <a:lnTo>
                    <a:pt x="2644" y="1510"/>
                  </a:lnTo>
                  <a:lnTo>
                    <a:pt x="2640" y="1516"/>
                  </a:lnTo>
                  <a:lnTo>
                    <a:pt x="2636" y="1520"/>
                  </a:lnTo>
                  <a:lnTo>
                    <a:pt x="2632" y="1522"/>
                  </a:lnTo>
                  <a:lnTo>
                    <a:pt x="2630" y="1524"/>
                  </a:lnTo>
                  <a:lnTo>
                    <a:pt x="2628" y="1524"/>
                  </a:lnTo>
                  <a:lnTo>
                    <a:pt x="2628" y="1524"/>
                  </a:lnTo>
                  <a:lnTo>
                    <a:pt x="2624" y="1522"/>
                  </a:lnTo>
                  <a:lnTo>
                    <a:pt x="2612" y="1514"/>
                  </a:lnTo>
                  <a:lnTo>
                    <a:pt x="2591" y="1504"/>
                  </a:lnTo>
                  <a:lnTo>
                    <a:pt x="2559" y="1492"/>
                  </a:lnTo>
                  <a:lnTo>
                    <a:pt x="2534" y="1486"/>
                  </a:lnTo>
                  <a:lnTo>
                    <a:pt x="2510" y="1480"/>
                  </a:lnTo>
                  <a:lnTo>
                    <a:pt x="2492" y="1474"/>
                  </a:lnTo>
                  <a:lnTo>
                    <a:pt x="2480" y="1472"/>
                  </a:lnTo>
                  <a:lnTo>
                    <a:pt x="2477" y="1472"/>
                  </a:lnTo>
                  <a:lnTo>
                    <a:pt x="2480" y="1468"/>
                  </a:lnTo>
                  <a:lnTo>
                    <a:pt x="2488" y="1463"/>
                  </a:lnTo>
                  <a:lnTo>
                    <a:pt x="2502" y="1453"/>
                  </a:lnTo>
                  <a:lnTo>
                    <a:pt x="2514" y="1443"/>
                  </a:lnTo>
                  <a:lnTo>
                    <a:pt x="2524" y="1431"/>
                  </a:lnTo>
                  <a:lnTo>
                    <a:pt x="2528" y="1421"/>
                  </a:lnTo>
                  <a:lnTo>
                    <a:pt x="2526" y="1411"/>
                  </a:lnTo>
                  <a:lnTo>
                    <a:pt x="2518" y="1396"/>
                  </a:lnTo>
                  <a:lnTo>
                    <a:pt x="2506" y="1376"/>
                  </a:lnTo>
                  <a:lnTo>
                    <a:pt x="2494" y="1356"/>
                  </a:lnTo>
                  <a:lnTo>
                    <a:pt x="2482" y="1337"/>
                  </a:lnTo>
                  <a:lnTo>
                    <a:pt x="2471" y="1319"/>
                  </a:lnTo>
                  <a:lnTo>
                    <a:pt x="2463" y="1307"/>
                  </a:lnTo>
                  <a:lnTo>
                    <a:pt x="2461" y="1303"/>
                  </a:lnTo>
                  <a:lnTo>
                    <a:pt x="2457" y="1305"/>
                  </a:lnTo>
                  <a:lnTo>
                    <a:pt x="2445" y="1309"/>
                  </a:lnTo>
                  <a:lnTo>
                    <a:pt x="2429" y="1317"/>
                  </a:lnTo>
                  <a:lnTo>
                    <a:pt x="2414" y="1325"/>
                  </a:lnTo>
                  <a:lnTo>
                    <a:pt x="2398" y="1333"/>
                  </a:lnTo>
                  <a:lnTo>
                    <a:pt x="2384" y="1341"/>
                  </a:lnTo>
                  <a:lnTo>
                    <a:pt x="2376" y="1348"/>
                  </a:lnTo>
                  <a:lnTo>
                    <a:pt x="2366" y="1358"/>
                  </a:lnTo>
                  <a:lnTo>
                    <a:pt x="2354" y="1366"/>
                  </a:lnTo>
                  <a:lnTo>
                    <a:pt x="2339" y="1366"/>
                  </a:lnTo>
                  <a:lnTo>
                    <a:pt x="2321" y="1362"/>
                  </a:lnTo>
                  <a:lnTo>
                    <a:pt x="2305" y="1354"/>
                  </a:lnTo>
                  <a:lnTo>
                    <a:pt x="2290" y="1344"/>
                  </a:lnTo>
                  <a:lnTo>
                    <a:pt x="2272" y="1335"/>
                  </a:lnTo>
                  <a:lnTo>
                    <a:pt x="2256" y="1327"/>
                  </a:lnTo>
                  <a:lnTo>
                    <a:pt x="2246" y="1321"/>
                  </a:lnTo>
                  <a:lnTo>
                    <a:pt x="2242" y="1319"/>
                  </a:lnTo>
                  <a:lnTo>
                    <a:pt x="2238" y="1323"/>
                  </a:lnTo>
                  <a:lnTo>
                    <a:pt x="2228" y="1331"/>
                  </a:lnTo>
                  <a:lnTo>
                    <a:pt x="2215" y="1342"/>
                  </a:lnTo>
                  <a:lnTo>
                    <a:pt x="2197" y="1354"/>
                  </a:lnTo>
                  <a:lnTo>
                    <a:pt x="2177" y="1370"/>
                  </a:lnTo>
                  <a:lnTo>
                    <a:pt x="2160" y="1382"/>
                  </a:lnTo>
                  <a:lnTo>
                    <a:pt x="2142" y="1394"/>
                  </a:lnTo>
                  <a:lnTo>
                    <a:pt x="2126" y="1402"/>
                  </a:lnTo>
                  <a:lnTo>
                    <a:pt x="2108" y="1405"/>
                  </a:lnTo>
                  <a:lnTo>
                    <a:pt x="2087" y="1411"/>
                  </a:lnTo>
                  <a:lnTo>
                    <a:pt x="2063" y="1415"/>
                  </a:lnTo>
                  <a:lnTo>
                    <a:pt x="2043" y="1423"/>
                  </a:lnTo>
                  <a:lnTo>
                    <a:pt x="2028" y="1431"/>
                  </a:lnTo>
                  <a:lnTo>
                    <a:pt x="2016" y="1445"/>
                  </a:lnTo>
                  <a:lnTo>
                    <a:pt x="2004" y="1465"/>
                  </a:lnTo>
                  <a:lnTo>
                    <a:pt x="1986" y="1486"/>
                  </a:lnTo>
                  <a:lnTo>
                    <a:pt x="1963" y="1506"/>
                  </a:lnTo>
                  <a:lnTo>
                    <a:pt x="1937" y="1522"/>
                  </a:lnTo>
                  <a:lnTo>
                    <a:pt x="1910" y="1531"/>
                  </a:lnTo>
                  <a:lnTo>
                    <a:pt x="1884" y="1539"/>
                  </a:lnTo>
                  <a:lnTo>
                    <a:pt x="1860" y="1547"/>
                  </a:lnTo>
                  <a:lnTo>
                    <a:pt x="1837" y="1555"/>
                  </a:lnTo>
                  <a:lnTo>
                    <a:pt x="1815" y="1561"/>
                  </a:lnTo>
                  <a:lnTo>
                    <a:pt x="1795" y="1561"/>
                  </a:lnTo>
                  <a:lnTo>
                    <a:pt x="1784" y="1553"/>
                  </a:lnTo>
                  <a:lnTo>
                    <a:pt x="1776" y="1541"/>
                  </a:lnTo>
                  <a:lnTo>
                    <a:pt x="1770" y="1528"/>
                  </a:lnTo>
                  <a:lnTo>
                    <a:pt x="1768" y="1514"/>
                  </a:lnTo>
                  <a:lnTo>
                    <a:pt x="1764" y="1502"/>
                  </a:lnTo>
                  <a:lnTo>
                    <a:pt x="1756" y="1492"/>
                  </a:lnTo>
                  <a:lnTo>
                    <a:pt x="1744" y="1484"/>
                  </a:lnTo>
                  <a:lnTo>
                    <a:pt x="1723" y="1480"/>
                  </a:lnTo>
                  <a:lnTo>
                    <a:pt x="1697" y="1478"/>
                  </a:lnTo>
                  <a:lnTo>
                    <a:pt x="1669" y="1476"/>
                  </a:lnTo>
                  <a:lnTo>
                    <a:pt x="1642" y="1472"/>
                  </a:lnTo>
                  <a:lnTo>
                    <a:pt x="1614" y="1466"/>
                  </a:lnTo>
                  <a:lnTo>
                    <a:pt x="1601" y="1459"/>
                  </a:lnTo>
                  <a:lnTo>
                    <a:pt x="1591" y="1449"/>
                  </a:lnTo>
                  <a:lnTo>
                    <a:pt x="1583" y="1439"/>
                  </a:lnTo>
                  <a:lnTo>
                    <a:pt x="1575" y="1429"/>
                  </a:lnTo>
                  <a:lnTo>
                    <a:pt x="1567" y="1419"/>
                  </a:lnTo>
                  <a:lnTo>
                    <a:pt x="1557" y="1415"/>
                  </a:lnTo>
                  <a:lnTo>
                    <a:pt x="1545" y="1415"/>
                  </a:lnTo>
                  <a:lnTo>
                    <a:pt x="1528" y="1421"/>
                  </a:lnTo>
                  <a:lnTo>
                    <a:pt x="1502" y="1437"/>
                  </a:lnTo>
                  <a:lnTo>
                    <a:pt x="1479" y="1455"/>
                  </a:lnTo>
                  <a:lnTo>
                    <a:pt x="1455" y="1472"/>
                  </a:lnTo>
                  <a:lnTo>
                    <a:pt x="1435" y="1492"/>
                  </a:lnTo>
                  <a:lnTo>
                    <a:pt x="1421" y="1508"/>
                  </a:lnTo>
                  <a:lnTo>
                    <a:pt x="1410" y="1520"/>
                  </a:lnTo>
                  <a:lnTo>
                    <a:pt x="1402" y="1528"/>
                  </a:lnTo>
                  <a:lnTo>
                    <a:pt x="1390" y="1537"/>
                  </a:lnTo>
                  <a:lnTo>
                    <a:pt x="1378" y="1547"/>
                  </a:lnTo>
                  <a:lnTo>
                    <a:pt x="1364" y="1555"/>
                  </a:lnTo>
                  <a:lnTo>
                    <a:pt x="1353" y="1561"/>
                  </a:lnTo>
                  <a:lnTo>
                    <a:pt x="1345" y="1563"/>
                  </a:lnTo>
                  <a:lnTo>
                    <a:pt x="1339" y="1561"/>
                  </a:lnTo>
                  <a:lnTo>
                    <a:pt x="1339" y="1553"/>
                  </a:lnTo>
                  <a:lnTo>
                    <a:pt x="1343" y="1541"/>
                  </a:lnTo>
                  <a:lnTo>
                    <a:pt x="1347" y="1528"/>
                  </a:lnTo>
                  <a:lnTo>
                    <a:pt x="1353" y="1510"/>
                  </a:lnTo>
                  <a:lnTo>
                    <a:pt x="1356" y="1492"/>
                  </a:lnTo>
                  <a:lnTo>
                    <a:pt x="1358" y="1476"/>
                  </a:lnTo>
                  <a:lnTo>
                    <a:pt x="1358" y="1461"/>
                  </a:lnTo>
                  <a:lnTo>
                    <a:pt x="1353" y="1449"/>
                  </a:lnTo>
                  <a:lnTo>
                    <a:pt x="1343" y="1441"/>
                  </a:lnTo>
                  <a:lnTo>
                    <a:pt x="1321" y="1437"/>
                  </a:lnTo>
                  <a:lnTo>
                    <a:pt x="1301" y="1441"/>
                  </a:lnTo>
                  <a:lnTo>
                    <a:pt x="1282" y="1449"/>
                  </a:lnTo>
                  <a:lnTo>
                    <a:pt x="1260" y="1457"/>
                  </a:lnTo>
                  <a:lnTo>
                    <a:pt x="1234" y="1463"/>
                  </a:lnTo>
                  <a:lnTo>
                    <a:pt x="1205" y="1465"/>
                  </a:lnTo>
                  <a:lnTo>
                    <a:pt x="1173" y="1459"/>
                  </a:lnTo>
                  <a:lnTo>
                    <a:pt x="1140" y="1449"/>
                  </a:lnTo>
                  <a:lnTo>
                    <a:pt x="1106" y="1435"/>
                  </a:lnTo>
                  <a:lnTo>
                    <a:pt x="1077" y="1421"/>
                  </a:lnTo>
                  <a:lnTo>
                    <a:pt x="1053" y="1409"/>
                  </a:lnTo>
                  <a:lnTo>
                    <a:pt x="1038" y="1402"/>
                  </a:lnTo>
                  <a:lnTo>
                    <a:pt x="1026" y="1398"/>
                  </a:lnTo>
                  <a:lnTo>
                    <a:pt x="1012" y="1400"/>
                  </a:lnTo>
                  <a:lnTo>
                    <a:pt x="998" y="1404"/>
                  </a:lnTo>
                  <a:lnTo>
                    <a:pt x="984" y="1405"/>
                  </a:lnTo>
                  <a:lnTo>
                    <a:pt x="969" y="1404"/>
                  </a:lnTo>
                  <a:lnTo>
                    <a:pt x="951" y="1396"/>
                  </a:lnTo>
                  <a:lnTo>
                    <a:pt x="931" y="1380"/>
                  </a:lnTo>
                  <a:lnTo>
                    <a:pt x="908" y="1364"/>
                  </a:lnTo>
                  <a:lnTo>
                    <a:pt x="884" y="1346"/>
                  </a:lnTo>
                  <a:lnTo>
                    <a:pt x="860" y="1331"/>
                  </a:lnTo>
                  <a:lnTo>
                    <a:pt x="843" y="1317"/>
                  </a:lnTo>
                  <a:lnTo>
                    <a:pt x="831" y="1307"/>
                  </a:lnTo>
                  <a:lnTo>
                    <a:pt x="817" y="1297"/>
                  </a:lnTo>
                  <a:lnTo>
                    <a:pt x="799" y="1283"/>
                  </a:lnTo>
                  <a:lnTo>
                    <a:pt x="778" y="1268"/>
                  </a:lnTo>
                  <a:lnTo>
                    <a:pt x="754" y="1250"/>
                  </a:lnTo>
                  <a:lnTo>
                    <a:pt x="734" y="1234"/>
                  </a:lnTo>
                  <a:lnTo>
                    <a:pt x="717" y="1219"/>
                  </a:lnTo>
                  <a:lnTo>
                    <a:pt x="709" y="1207"/>
                  </a:lnTo>
                  <a:lnTo>
                    <a:pt x="705" y="1189"/>
                  </a:lnTo>
                  <a:lnTo>
                    <a:pt x="701" y="1169"/>
                  </a:lnTo>
                  <a:lnTo>
                    <a:pt x="697" y="1150"/>
                  </a:lnTo>
                  <a:lnTo>
                    <a:pt x="691" y="1134"/>
                  </a:lnTo>
                  <a:lnTo>
                    <a:pt x="683" y="1126"/>
                  </a:lnTo>
                  <a:lnTo>
                    <a:pt x="675" y="1126"/>
                  </a:lnTo>
                  <a:lnTo>
                    <a:pt x="666" y="1132"/>
                  </a:lnTo>
                  <a:lnTo>
                    <a:pt x="656" y="1140"/>
                  </a:lnTo>
                  <a:lnTo>
                    <a:pt x="644" y="1148"/>
                  </a:lnTo>
                  <a:lnTo>
                    <a:pt x="632" y="1154"/>
                  </a:lnTo>
                  <a:lnTo>
                    <a:pt x="620" y="1156"/>
                  </a:lnTo>
                  <a:lnTo>
                    <a:pt x="612" y="1152"/>
                  </a:lnTo>
                  <a:lnTo>
                    <a:pt x="606" y="1142"/>
                  </a:lnTo>
                  <a:lnTo>
                    <a:pt x="591" y="1100"/>
                  </a:lnTo>
                  <a:lnTo>
                    <a:pt x="565" y="1063"/>
                  </a:lnTo>
                  <a:lnTo>
                    <a:pt x="532" y="1026"/>
                  </a:lnTo>
                  <a:lnTo>
                    <a:pt x="510" y="1006"/>
                  </a:lnTo>
                  <a:lnTo>
                    <a:pt x="484" y="984"/>
                  </a:lnTo>
                  <a:lnTo>
                    <a:pt x="461" y="963"/>
                  </a:lnTo>
                  <a:lnTo>
                    <a:pt x="437" y="943"/>
                  </a:lnTo>
                  <a:lnTo>
                    <a:pt x="419" y="923"/>
                  </a:lnTo>
                  <a:lnTo>
                    <a:pt x="406" y="908"/>
                  </a:lnTo>
                  <a:lnTo>
                    <a:pt x="390" y="894"/>
                  </a:lnTo>
                  <a:lnTo>
                    <a:pt x="374" y="890"/>
                  </a:lnTo>
                  <a:lnTo>
                    <a:pt x="356" y="892"/>
                  </a:lnTo>
                  <a:lnTo>
                    <a:pt x="343" y="900"/>
                  </a:lnTo>
                  <a:lnTo>
                    <a:pt x="331" y="910"/>
                  </a:lnTo>
                  <a:lnTo>
                    <a:pt x="321" y="919"/>
                  </a:lnTo>
                  <a:lnTo>
                    <a:pt x="309" y="921"/>
                  </a:lnTo>
                  <a:lnTo>
                    <a:pt x="295" y="913"/>
                  </a:lnTo>
                  <a:lnTo>
                    <a:pt x="280" y="898"/>
                  </a:lnTo>
                  <a:lnTo>
                    <a:pt x="266" y="870"/>
                  </a:lnTo>
                  <a:lnTo>
                    <a:pt x="246" y="839"/>
                  </a:lnTo>
                  <a:lnTo>
                    <a:pt x="217" y="809"/>
                  </a:lnTo>
                  <a:lnTo>
                    <a:pt x="183" y="782"/>
                  </a:lnTo>
                  <a:lnTo>
                    <a:pt x="152" y="756"/>
                  </a:lnTo>
                  <a:lnTo>
                    <a:pt x="124" y="734"/>
                  </a:lnTo>
                  <a:lnTo>
                    <a:pt x="105" y="717"/>
                  </a:lnTo>
                  <a:lnTo>
                    <a:pt x="87" y="697"/>
                  </a:lnTo>
                  <a:lnTo>
                    <a:pt x="73" y="677"/>
                  </a:lnTo>
                  <a:lnTo>
                    <a:pt x="61" y="662"/>
                  </a:lnTo>
                  <a:lnTo>
                    <a:pt x="53" y="652"/>
                  </a:lnTo>
                  <a:lnTo>
                    <a:pt x="51" y="648"/>
                  </a:lnTo>
                  <a:lnTo>
                    <a:pt x="47" y="648"/>
                  </a:lnTo>
                  <a:lnTo>
                    <a:pt x="40" y="650"/>
                  </a:lnTo>
                  <a:lnTo>
                    <a:pt x="30" y="650"/>
                  </a:lnTo>
                  <a:lnTo>
                    <a:pt x="20" y="648"/>
                  </a:lnTo>
                  <a:lnTo>
                    <a:pt x="8" y="646"/>
                  </a:lnTo>
                  <a:lnTo>
                    <a:pt x="2" y="638"/>
                  </a:lnTo>
                  <a:lnTo>
                    <a:pt x="0" y="628"/>
                  </a:lnTo>
                  <a:lnTo>
                    <a:pt x="4" y="614"/>
                  </a:lnTo>
                  <a:lnTo>
                    <a:pt x="10" y="593"/>
                  </a:lnTo>
                  <a:lnTo>
                    <a:pt x="14" y="575"/>
                  </a:lnTo>
                  <a:lnTo>
                    <a:pt x="14" y="559"/>
                  </a:lnTo>
                  <a:lnTo>
                    <a:pt x="12" y="541"/>
                  </a:lnTo>
                  <a:lnTo>
                    <a:pt x="10" y="524"/>
                  </a:lnTo>
                  <a:lnTo>
                    <a:pt x="12" y="504"/>
                  </a:lnTo>
                  <a:lnTo>
                    <a:pt x="12" y="482"/>
                  </a:lnTo>
                  <a:lnTo>
                    <a:pt x="8" y="463"/>
                  </a:lnTo>
                  <a:lnTo>
                    <a:pt x="6" y="449"/>
                  </a:lnTo>
                  <a:lnTo>
                    <a:pt x="4" y="439"/>
                  </a:lnTo>
                  <a:lnTo>
                    <a:pt x="10" y="431"/>
                  </a:lnTo>
                  <a:lnTo>
                    <a:pt x="22" y="427"/>
                  </a:lnTo>
                  <a:lnTo>
                    <a:pt x="34" y="429"/>
                  </a:lnTo>
                  <a:lnTo>
                    <a:pt x="44" y="437"/>
                  </a:lnTo>
                  <a:lnTo>
                    <a:pt x="51" y="449"/>
                  </a:lnTo>
                  <a:lnTo>
                    <a:pt x="57" y="461"/>
                  </a:lnTo>
                  <a:lnTo>
                    <a:pt x="65" y="471"/>
                  </a:lnTo>
                  <a:lnTo>
                    <a:pt x="75" y="475"/>
                  </a:lnTo>
                  <a:lnTo>
                    <a:pt x="87" y="473"/>
                  </a:lnTo>
                  <a:lnTo>
                    <a:pt x="105" y="465"/>
                  </a:lnTo>
                  <a:lnTo>
                    <a:pt x="118" y="463"/>
                  </a:lnTo>
                  <a:lnTo>
                    <a:pt x="132" y="463"/>
                  </a:lnTo>
                  <a:lnTo>
                    <a:pt x="144" y="459"/>
                  </a:lnTo>
                  <a:lnTo>
                    <a:pt x="152" y="451"/>
                  </a:lnTo>
                  <a:lnTo>
                    <a:pt x="158" y="435"/>
                  </a:lnTo>
                  <a:lnTo>
                    <a:pt x="164" y="412"/>
                  </a:lnTo>
                  <a:lnTo>
                    <a:pt x="169" y="394"/>
                  </a:lnTo>
                  <a:lnTo>
                    <a:pt x="171" y="376"/>
                  </a:lnTo>
                  <a:lnTo>
                    <a:pt x="169" y="360"/>
                  </a:lnTo>
                  <a:lnTo>
                    <a:pt x="156" y="347"/>
                  </a:lnTo>
                  <a:lnTo>
                    <a:pt x="140" y="335"/>
                  </a:lnTo>
                  <a:lnTo>
                    <a:pt x="122" y="325"/>
                  </a:lnTo>
                  <a:lnTo>
                    <a:pt x="108" y="315"/>
                  </a:lnTo>
                  <a:lnTo>
                    <a:pt x="99" y="305"/>
                  </a:lnTo>
                  <a:lnTo>
                    <a:pt x="97" y="293"/>
                  </a:lnTo>
                  <a:lnTo>
                    <a:pt x="101" y="278"/>
                  </a:lnTo>
                  <a:lnTo>
                    <a:pt x="108" y="254"/>
                  </a:lnTo>
                  <a:lnTo>
                    <a:pt x="114" y="229"/>
                  </a:lnTo>
                  <a:lnTo>
                    <a:pt x="118" y="205"/>
                  </a:lnTo>
                  <a:lnTo>
                    <a:pt x="124" y="183"/>
                  </a:lnTo>
                  <a:lnTo>
                    <a:pt x="132" y="168"/>
                  </a:lnTo>
                  <a:lnTo>
                    <a:pt x="140" y="158"/>
                  </a:lnTo>
                  <a:lnTo>
                    <a:pt x="148" y="150"/>
                  </a:lnTo>
                  <a:lnTo>
                    <a:pt x="154" y="146"/>
                  </a:lnTo>
                  <a:lnTo>
                    <a:pt x="158" y="142"/>
                  </a:lnTo>
                  <a:lnTo>
                    <a:pt x="160" y="140"/>
                  </a:lnTo>
                  <a:lnTo>
                    <a:pt x="162" y="138"/>
                  </a:lnTo>
                  <a:lnTo>
                    <a:pt x="256" y="152"/>
                  </a:lnTo>
                  <a:lnTo>
                    <a:pt x="284" y="105"/>
                  </a:lnTo>
                  <a:lnTo>
                    <a:pt x="355" y="42"/>
                  </a:lnTo>
                  <a:lnTo>
                    <a:pt x="384" y="24"/>
                  </a:lnTo>
                  <a:lnTo>
                    <a:pt x="492" y="61"/>
                  </a:lnTo>
                  <a:lnTo>
                    <a:pt x="530" y="87"/>
                  </a:lnTo>
                  <a:lnTo>
                    <a:pt x="589" y="81"/>
                  </a:lnTo>
                  <a:lnTo>
                    <a:pt x="626" y="36"/>
                  </a:lnTo>
                  <a:lnTo>
                    <a:pt x="792" y="67"/>
                  </a:lnTo>
                  <a:lnTo>
                    <a:pt x="841" y="106"/>
                  </a:lnTo>
                  <a:lnTo>
                    <a:pt x="896" y="118"/>
                  </a:lnTo>
                  <a:lnTo>
                    <a:pt x="1032" y="81"/>
                  </a:lnTo>
                  <a:lnTo>
                    <a:pt x="1071" y="105"/>
                  </a:lnTo>
                  <a:lnTo>
                    <a:pt x="1179" y="34"/>
                  </a:lnTo>
                  <a:lnTo>
                    <a:pt x="1297" y="32"/>
                  </a:lnTo>
                  <a:lnTo>
                    <a:pt x="1366" y="0"/>
                  </a:lnTo>
                  <a:lnTo>
                    <a:pt x="1461" y="12"/>
                  </a:lnTo>
                  <a:lnTo>
                    <a:pt x="1575" y="87"/>
                  </a:lnTo>
                  <a:lnTo>
                    <a:pt x="1666" y="75"/>
                  </a:lnTo>
                  <a:lnTo>
                    <a:pt x="1669" y="110"/>
                  </a:lnTo>
                  <a:lnTo>
                    <a:pt x="1628" y="138"/>
                  </a:lnTo>
                  <a:lnTo>
                    <a:pt x="1667" y="158"/>
                  </a:lnTo>
                  <a:lnTo>
                    <a:pt x="1666" y="205"/>
                  </a:lnTo>
                  <a:lnTo>
                    <a:pt x="1632" y="295"/>
                  </a:lnTo>
                  <a:lnTo>
                    <a:pt x="1634" y="347"/>
                  </a:lnTo>
                  <a:lnTo>
                    <a:pt x="1589" y="349"/>
                  </a:lnTo>
                  <a:lnTo>
                    <a:pt x="1595" y="431"/>
                  </a:lnTo>
                  <a:lnTo>
                    <a:pt x="1650" y="520"/>
                  </a:lnTo>
                  <a:lnTo>
                    <a:pt x="1701" y="632"/>
                  </a:lnTo>
                  <a:lnTo>
                    <a:pt x="1774" y="628"/>
                  </a:lnTo>
                  <a:lnTo>
                    <a:pt x="1845" y="663"/>
                  </a:lnTo>
                  <a:lnTo>
                    <a:pt x="1870" y="665"/>
                  </a:lnTo>
                  <a:lnTo>
                    <a:pt x="1902" y="683"/>
                  </a:lnTo>
                  <a:lnTo>
                    <a:pt x="1978" y="730"/>
                  </a:lnTo>
                  <a:lnTo>
                    <a:pt x="2041" y="726"/>
                  </a:lnTo>
                  <a:lnTo>
                    <a:pt x="2110" y="758"/>
                  </a:lnTo>
                  <a:lnTo>
                    <a:pt x="2207" y="756"/>
                  </a:lnTo>
                  <a:lnTo>
                    <a:pt x="2321" y="799"/>
                  </a:lnTo>
                  <a:lnTo>
                    <a:pt x="2402" y="860"/>
                  </a:lnTo>
                  <a:lnTo>
                    <a:pt x="2410" y="913"/>
                  </a:lnTo>
                  <a:lnTo>
                    <a:pt x="2486" y="923"/>
                  </a:lnTo>
                  <a:lnTo>
                    <a:pt x="2557" y="939"/>
                  </a:lnTo>
                  <a:lnTo>
                    <a:pt x="2628" y="843"/>
                  </a:lnTo>
                  <a:lnTo>
                    <a:pt x="2644" y="793"/>
                  </a:lnTo>
                  <a:lnTo>
                    <a:pt x="2634" y="758"/>
                  </a:lnTo>
                  <a:lnTo>
                    <a:pt x="2681" y="764"/>
                  </a:lnTo>
                  <a:lnTo>
                    <a:pt x="2740" y="803"/>
                  </a:lnTo>
                  <a:lnTo>
                    <a:pt x="2786" y="829"/>
                  </a:lnTo>
                  <a:lnTo>
                    <a:pt x="2817" y="925"/>
                  </a:lnTo>
                  <a:lnTo>
                    <a:pt x="2880" y="992"/>
                  </a:lnTo>
                  <a:lnTo>
                    <a:pt x="2874" y="1020"/>
                  </a:lnTo>
                  <a:lnTo>
                    <a:pt x="2841" y="1033"/>
                  </a:lnTo>
                  <a:lnTo>
                    <a:pt x="2880" y="1106"/>
                  </a:lnTo>
                  <a:lnTo>
                    <a:pt x="2894" y="1240"/>
                  </a:lnTo>
                  <a:lnTo>
                    <a:pt x="2896" y="1358"/>
                  </a:lnTo>
                  <a:lnTo>
                    <a:pt x="2858" y="1378"/>
                  </a:lnTo>
                  <a:lnTo>
                    <a:pt x="2849" y="1413"/>
                  </a:lnTo>
                  <a:lnTo>
                    <a:pt x="2829" y="1472"/>
                  </a:lnTo>
                  <a:lnTo>
                    <a:pt x="2835" y="1528"/>
                  </a:lnTo>
                  <a:lnTo>
                    <a:pt x="2799" y="1541"/>
                  </a:lnTo>
                  <a:lnTo>
                    <a:pt x="2774" y="1520"/>
                  </a:lnTo>
                  <a:lnTo>
                    <a:pt x="2754" y="1539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95" y="2213"/>
              <a:ext cx="676" cy="694"/>
            </a:xfrm>
            <a:custGeom>
              <a:avLst/>
              <a:gdLst>
                <a:gd name="T0" fmla="*/ 1185 w 1352"/>
                <a:gd name="T1" fmla="*/ 1032 h 1388"/>
                <a:gd name="T2" fmla="*/ 1150 w 1352"/>
                <a:gd name="T3" fmla="*/ 1067 h 1388"/>
                <a:gd name="T4" fmla="*/ 1118 w 1352"/>
                <a:gd name="T5" fmla="*/ 1106 h 1388"/>
                <a:gd name="T6" fmla="*/ 1059 w 1352"/>
                <a:gd name="T7" fmla="*/ 1114 h 1388"/>
                <a:gd name="T8" fmla="*/ 1030 w 1352"/>
                <a:gd name="T9" fmla="*/ 1124 h 1388"/>
                <a:gd name="T10" fmla="*/ 992 w 1352"/>
                <a:gd name="T11" fmla="*/ 1140 h 1388"/>
                <a:gd name="T12" fmla="*/ 959 w 1352"/>
                <a:gd name="T13" fmla="*/ 1116 h 1388"/>
                <a:gd name="T14" fmla="*/ 949 w 1352"/>
                <a:gd name="T15" fmla="*/ 1140 h 1388"/>
                <a:gd name="T16" fmla="*/ 925 w 1352"/>
                <a:gd name="T17" fmla="*/ 1136 h 1388"/>
                <a:gd name="T18" fmla="*/ 913 w 1352"/>
                <a:gd name="T19" fmla="*/ 1122 h 1388"/>
                <a:gd name="T20" fmla="*/ 874 w 1352"/>
                <a:gd name="T21" fmla="*/ 1159 h 1388"/>
                <a:gd name="T22" fmla="*/ 809 w 1352"/>
                <a:gd name="T23" fmla="*/ 1128 h 1388"/>
                <a:gd name="T24" fmla="*/ 754 w 1352"/>
                <a:gd name="T25" fmla="*/ 1159 h 1388"/>
                <a:gd name="T26" fmla="*/ 695 w 1352"/>
                <a:gd name="T27" fmla="*/ 1169 h 1388"/>
                <a:gd name="T28" fmla="*/ 646 w 1352"/>
                <a:gd name="T29" fmla="*/ 1209 h 1388"/>
                <a:gd name="T30" fmla="*/ 675 w 1352"/>
                <a:gd name="T31" fmla="*/ 1317 h 1388"/>
                <a:gd name="T32" fmla="*/ 658 w 1352"/>
                <a:gd name="T33" fmla="*/ 1382 h 1388"/>
                <a:gd name="T34" fmla="*/ 581 w 1352"/>
                <a:gd name="T35" fmla="*/ 1362 h 1388"/>
                <a:gd name="T36" fmla="*/ 565 w 1352"/>
                <a:gd name="T37" fmla="*/ 1287 h 1388"/>
                <a:gd name="T38" fmla="*/ 518 w 1352"/>
                <a:gd name="T39" fmla="*/ 1317 h 1388"/>
                <a:gd name="T40" fmla="*/ 451 w 1352"/>
                <a:gd name="T41" fmla="*/ 1343 h 1388"/>
                <a:gd name="T42" fmla="*/ 394 w 1352"/>
                <a:gd name="T43" fmla="*/ 1307 h 1388"/>
                <a:gd name="T44" fmla="*/ 378 w 1352"/>
                <a:gd name="T45" fmla="*/ 1240 h 1388"/>
                <a:gd name="T46" fmla="*/ 303 w 1352"/>
                <a:gd name="T47" fmla="*/ 1232 h 1388"/>
                <a:gd name="T48" fmla="*/ 268 w 1352"/>
                <a:gd name="T49" fmla="*/ 1201 h 1388"/>
                <a:gd name="T50" fmla="*/ 285 w 1352"/>
                <a:gd name="T51" fmla="*/ 1120 h 1388"/>
                <a:gd name="T52" fmla="*/ 315 w 1352"/>
                <a:gd name="T53" fmla="*/ 1065 h 1388"/>
                <a:gd name="T54" fmla="*/ 254 w 1352"/>
                <a:gd name="T55" fmla="*/ 1051 h 1388"/>
                <a:gd name="T56" fmla="*/ 211 w 1352"/>
                <a:gd name="T57" fmla="*/ 980 h 1388"/>
                <a:gd name="T58" fmla="*/ 187 w 1352"/>
                <a:gd name="T59" fmla="*/ 908 h 1388"/>
                <a:gd name="T60" fmla="*/ 205 w 1352"/>
                <a:gd name="T61" fmla="*/ 874 h 1388"/>
                <a:gd name="T62" fmla="*/ 193 w 1352"/>
                <a:gd name="T63" fmla="*/ 868 h 1388"/>
                <a:gd name="T64" fmla="*/ 97 w 1352"/>
                <a:gd name="T65" fmla="*/ 882 h 1388"/>
                <a:gd name="T66" fmla="*/ 34 w 1352"/>
                <a:gd name="T67" fmla="*/ 915 h 1388"/>
                <a:gd name="T68" fmla="*/ 10 w 1352"/>
                <a:gd name="T69" fmla="*/ 896 h 1388"/>
                <a:gd name="T70" fmla="*/ 32 w 1352"/>
                <a:gd name="T71" fmla="*/ 862 h 1388"/>
                <a:gd name="T72" fmla="*/ 14 w 1352"/>
                <a:gd name="T73" fmla="*/ 823 h 1388"/>
                <a:gd name="T74" fmla="*/ 22 w 1352"/>
                <a:gd name="T75" fmla="*/ 758 h 1388"/>
                <a:gd name="T76" fmla="*/ 61 w 1352"/>
                <a:gd name="T77" fmla="*/ 685 h 1388"/>
                <a:gd name="T78" fmla="*/ 114 w 1352"/>
                <a:gd name="T79" fmla="*/ 646 h 1388"/>
                <a:gd name="T80" fmla="*/ 152 w 1352"/>
                <a:gd name="T81" fmla="*/ 599 h 1388"/>
                <a:gd name="T82" fmla="*/ 197 w 1352"/>
                <a:gd name="T83" fmla="*/ 522 h 1388"/>
                <a:gd name="T84" fmla="*/ 213 w 1352"/>
                <a:gd name="T85" fmla="*/ 358 h 1388"/>
                <a:gd name="T86" fmla="*/ 189 w 1352"/>
                <a:gd name="T87" fmla="*/ 286 h 1388"/>
                <a:gd name="T88" fmla="*/ 126 w 1352"/>
                <a:gd name="T89" fmla="*/ 242 h 1388"/>
                <a:gd name="T90" fmla="*/ 203 w 1352"/>
                <a:gd name="T91" fmla="*/ 168 h 1388"/>
                <a:gd name="T92" fmla="*/ 311 w 1352"/>
                <a:gd name="T93" fmla="*/ 177 h 1388"/>
                <a:gd name="T94" fmla="*/ 447 w 1352"/>
                <a:gd name="T95" fmla="*/ 242 h 1388"/>
                <a:gd name="T96" fmla="*/ 681 w 1352"/>
                <a:gd name="T97" fmla="*/ 551 h 1388"/>
                <a:gd name="T98" fmla="*/ 856 w 1352"/>
                <a:gd name="T99" fmla="*/ 435 h 1388"/>
                <a:gd name="T100" fmla="*/ 917 w 1352"/>
                <a:gd name="T101" fmla="*/ 199 h 1388"/>
                <a:gd name="T102" fmla="*/ 994 w 1352"/>
                <a:gd name="T103" fmla="*/ 103 h 1388"/>
                <a:gd name="T104" fmla="*/ 1154 w 1352"/>
                <a:gd name="T105" fmla="*/ 189 h 1388"/>
                <a:gd name="T106" fmla="*/ 1061 w 1352"/>
                <a:gd name="T107" fmla="*/ 327 h 1388"/>
                <a:gd name="T108" fmla="*/ 961 w 1352"/>
                <a:gd name="T109" fmla="*/ 404 h 1388"/>
                <a:gd name="T110" fmla="*/ 1104 w 1352"/>
                <a:gd name="T111" fmla="*/ 490 h 1388"/>
                <a:gd name="T112" fmla="*/ 1118 w 1352"/>
                <a:gd name="T113" fmla="*/ 732 h 1388"/>
                <a:gd name="T114" fmla="*/ 1197 w 1352"/>
                <a:gd name="T115" fmla="*/ 864 h 1388"/>
                <a:gd name="T116" fmla="*/ 1352 w 1352"/>
                <a:gd name="T117" fmla="*/ 900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95" y="2213"/>
              <a:ext cx="676" cy="694"/>
            </a:xfrm>
            <a:custGeom>
              <a:avLst/>
              <a:gdLst>
                <a:gd name="T0" fmla="*/ 1185 w 1352"/>
                <a:gd name="T1" fmla="*/ 1032 h 1388"/>
                <a:gd name="T2" fmla="*/ 1150 w 1352"/>
                <a:gd name="T3" fmla="*/ 1067 h 1388"/>
                <a:gd name="T4" fmla="*/ 1118 w 1352"/>
                <a:gd name="T5" fmla="*/ 1106 h 1388"/>
                <a:gd name="T6" fmla="*/ 1059 w 1352"/>
                <a:gd name="T7" fmla="*/ 1114 h 1388"/>
                <a:gd name="T8" fmla="*/ 1030 w 1352"/>
                <a:gd name="T9" fmla="*/ 1124 h 1388"/>
                <a:gd name="T10" fmla="*/ 992 w 1352"/>
                <a:gd name="T11" fmla="*/ 1140 h 1388"/>
                <a:gd name="T12" fmla="*/ 959 w 1352"/>
                <a:gd name="T13" fmla="*/ 1116 h 1388"/>
                <a:gd name="T14" fmla="*/ 949 w 1352"/>
                <a:gd name="T15" fmla="*/ 1140 h 1388"/>
                <a:gd name="T16" fmla="*/ 925 w 1352"/>
                <a:gd name="T17" fmla="*/ 1136 h 1388"/>
                <a:gd name="T18" fmla="*/ 913 w 1352"/>
                <a:gd name="T19" fmla="*/ 1122 h 1388"/>
                <a:gd name="T20" fmla="*/ 874 w 1352"/>
                <a:gd name="T21" fmla="*/ 1159 h 1388"/>
                <a:gd name="T22" fmla="*/ 809 w 1352"/>
                <a:gd name="T23" fmla="*/ 1128 h 1388"/>
                <a:gd name="T24" fmla="*/ 754 w 1352"/>
                <a:gd name="T25" fmla="*/ 1159 h 1388"/>
                <a:gd name="T26" fmla="*/ 695 w 1352"/>
                <a:gd name="T27" fmla="*/ 1169 h 1388"/>
                <a:gd name="T28" fmla="*/ 646 w 1352"/>
                <a:gd name="T29" fmla="*/ 1209 h 1388"/>
                <a:gd name="T30" fmla="*/ 675 w 1352"/>
                <a:gd name="T31" fmla="*/ 1317 h 1388"/>
                <a:gd name="T32" fmla="*/ 658 w 1352"/>
                <a:gd name="T33" fmla="*/ 1382 h 1388"/>
                <a:gd name="T34" fmla="*/ 581 w 1352"/>
                <a:gd name="T35" fmla="*/ 1362 h 1388"/>
                <a:gd name="T36" fmla="*/ 565 w 1352"/>
                <a:gd name="T37" fmla="*/ 1287 h 1388"/>
                <a:gd name="T38" fmla="*/ 518 w 1352"/>
                <a:gd name="T39" fmla="*/ 1317 h 1388"/>
                <a:gd name="T40" fmla="*/ 451 w 1352"/>
                <a:gd name="T41" fmla="*/ 1343 h 1388"/>
                <a:gd name="T42" fmla="*/ 394 w 1352"/>
                <a:gd name="T43" fmla="*/ 1307 h 1388"/>
                <a:gd name="T44" fmla="*/ 378 w 1352"/>
                <a:gd name="T45" fmla="*/ 1240 h 1388"/>
                <a:gd name="T46" fmla="*/ 303 w 1352"/>
                <a:gd name="T47" fmla="*/ 1232 h 1388"/>
                <a:gd name="T48" fmla="*/ 268 w 1352"/>
                <a:gd name="T49" fmla="*/ 1201 h 1388"/>
                <a:gd name="T50" fmla="*/ 285 w 1352"/>
                <a:gd name="T51" fmla="*/ 1120 h 1388"/>
                <a:gd name="T52" fmla="*/ 315 w 1352"/>
                <a:gd name="T53" fmla="*/ 1065 h 1388"/>
                <a:gd name="T54" fmla="*/ 254 w 1352"/>
                <a:gd name="T55" fmla="*/ 1051 h 1388"/>
                <a:gd name="T56" fmla="*/ 211 w 1352"/>
                <a:gd name="T57" fmla="*/ 980 h 1388"/>
                <a:gd name="T58" fmla="*/ 187 w 1352"/>
                <a:gd name="T59" fmla="*/ 908 h 1388"/>
                <a:gd name="T60" fmla="*/ 205 w 1352"/>
                <a:gd name="T61" fmla="*/ 874 h 1388"/>
                <a:gd name="T62" fmla="*/ 193 w 1352"/>
                <a:gd name="T63" fmla="*/ 868 h 1388"/>
                <a:gd name="T64" fmla="*/ 97 w 1352"/>
                <a:gd name="T65" fmla="*/ 882 h 1388"/>
                <a:gd name="T66" fmla="*/ 34 w 1352"/>
                <a:gd name="T67" fmla="*/ 915 h 1388"/>
                <a:gd name="T68" fmla="*/ 10 w 1352"/>
                <a:gd name="T69" fmla="*/ 896 h 1388"/>
                <a:gd name="T70" fmla="*/ 32 w 1352"/>
                <a:gd name="T71" fmla="*/ 862 h 1388"/>
                <a:gd name="T72" fmla="*/ 14 w 1352"/>
                <a:gd name="T73" fmla="*/ 823 h 1388"/>
                <a:gd name="T74" fmla="*/ 22 w 1352"/>
                <a:gd name="T75" fmla="*/ 758 h 1388"/>
                <a:gd name="T76" fmla="*/ 61 w 1352"/>
                <a:gd name="T77" fmla="*/ 685 h 1388"/>
                <a:gd name="T78" fmla="*/ 114 w 1352"/>
                <a:gd name="T79" fmla="*/ 646 h 1388"/>
                <a:gd name="T80" fmla="*/ 152 w 1352"/>
                <a:gd name="T81" fmla="*/ 599 h 1388"/>
                <a:gd name="T82" fmla="*/ 197 w 1352"/>
                <a:gd name="T83" fmla="*/ 522 h 1388"/>
                <a:gd name="T84" fmla="*/ 213 w 1352"/>
                <a:gd name="T85" fmla="*/ 358 h 1388"/>
                <a:gd name="T86" fmla="*/ 189 w 1352"/>
                <a:gd name="T87" fmla="*/ 286 h 1388"/>
                <a:gd name="T88" fmla="*/ 126 w 1352"/>
                <a:gd name="T89" fmla="*/ 242 h 1388"/>
                <a:gd name="T90" fmla="*/ 203 w 1352"/>
                <a:gd name="T91" fmla="*/ 168 h 1388"/>
                <a:gd name="T92" fmla="*/ 311 w 1352"/>
                <a:gd name="T93" fmla="*/ 177 h 1388"/>
                <a:gd name="T94" fmla="*/ 447 w 1352"/>
                <a:gd name="T95" fmla="*/ 242 h 1388"/>
                <a:gd name="T96" fmla="*/ 681 w 1352"/>
                <a:gd name="T97" fmla="*/ 551 h 1388"/>
                <a:gd name="T98" fmla="*/ 856 w 1352"/>
                <a:gd name="T99" fmla="*/ 435 h 1388"/>
                <a:gd name="T100" fmla="*/ 917 w 1352"/>
                <a:gd name="T101" fmla="*/ 199 h 1388"/>
                <a:gd name="T102" fmla="*/ 994 w 1352"/>
                <a:gd name="T103" fmla="*/ 103 h 1388"/>
                <a:gd name="T104" fmla="*/ 1154 w 1352"/>
                <a:gd name="T105" fmla="*/ 189 h 1388"/>
                <a:gd name="T106" fmla="*/ 1061 w 1352"/>
                <a:gd name="T107" fmla="*/ 327 h 1388"/>
                <a:gd name="T108" fmla="*/ 961 w 1352"/>
                <a:gd name="T109" fmla="*/ 404 h 1388"/>
                <a:gd name="T110" fmla="*/ 1104 w 1352"/>
                <a:gd name="T111" fmla="*/ 490 h 1388"/>
                <a:gd name="T112" fmla="*/ 1118 w 1352"/>
                <a:gd name="T113" fmla="*/ 732 h 1388"/>
                <a:gd name="T114" fmla="*/ 1197 w 1352"/>
                <a:gd name="T115" fmla="*/ 864 h 1388"/>
                <a:gd name="T116" fmla="*/ 1352 w 1352"/>
                <a:gd name="T117" fmla="*/ 900 h 138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352"/>
                <a:gd name="T178" fmla="*/ 0 h 1388"/>
                <a:gd name="T179" fmla="*/ 1352 w 1352"/>
                <a:gd name="T180" fmla="*/ 1388 h 138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352" h="1388">
                  <a:moveTo>
                    <a:pt x="1262" y="1026"/>
                  </a:moveTo>
                  <a:lnTo>
                    <a:pt x="1230" y="998"/>
                  </a:lnTo>
                  <a:lnTo>
                    <a:pt x="1203" y="1026"/>
                  </a:lnTo>
                  <a:lnTo>
                    <a:pt x="1197" y="1028"/>
                  </a:lnTo>
                  <a:lnTo>
                    <a:pt x="1185" y="1032"/>
                  </a:lnTo>
                  <a:lnTo>
                    <a:pt x="1171" y="1039"/>
                  </a:lnTo>
                  <a:lnTo>
                    <a:pt x="1159" y="1045"/>
                  </a:lnTo>
                  <a:lnTo>
                    <a:pt x="1154" y="1049"/>
                  </a:lnTo>
                  <a:lnTo>
                    <a:pt x="1152" y="1055"/>
                  </a:lnTo>
                  <a:lnTo>
                    <a:pt x="1150" y="1067"/>
                  </a:lnTo>
                  <a:lnTo>
                    <a:pt x="1148" y="1081"/>
                  </a:lnTo>
                  <a:lnTo>
                    <a:pt x="1144" y="1093"/>
                  </a:lnTo>
                  <a:lnTo>
                    <a:pt x="1138" y="1098"/>
                  </a:lnTo>
                  <a:lnTo>
                    <a:pt x="1130" y="1102"/>
                  </a:lnTo>
                  <a:lnTo>
                    <a:pt x="1118" y="1106"/>
                  </a:lnTo>
                  <a:lnTo>
                    <a:pt x="1104" y="1114"/>
                  </a:lnTo>
                  <a:lnTo>
                    <a:pt x="1091" y="1118"/>
                  </a:lnTo>
                  <a:lnTo>
                    <a:pt x="1079" y="1122"/>
                  </a:lnTo>
                  <a:lnTo>
                    <a:pt x="1069" y="1120"/>
                  </a:lnTo>
                  <a:lnTo>
                    <a:pt x="1059" y="1114"/>
                  </a:lnTo>
                  <a:lnTo>
                    <a:pt x="1047" y="1112"/>
                  </a:lnTo>
                  <a:lnTo>
                    <a:pt x="1035" y="1112"/>
                  </a:lnTo>
                  <a:lnTo>
                    <a:pt x="1032" y="1112"/>
                  </a:lnTo>
                  <a:lnTo>
                    <a:pt x="1032" y="1116"/>
                  </a:lnTo>
                  <a:lnTo>
                    <a:pt x="1030" y="1124"/>
                  </a:lnTo>
                  <a:lnTo>
                    <a:pt x="1026" y="1136"/>
                  </a:lnTo>
                  <a:lnTo>
                    <a:pt x="1020" y="1144"/>
                  </a:lnTo>
                  <a:lnTo>
                    <a:pt x="1012" y="1148"/>
                  </a:lnTo>
                  <a:lnTo>
                    <a:pt x="1004" y="1146"/>
                  </a:lnTo>
                  <a:lnTo>
                    <a:pt x="992" y="1140"/>
                  </a:lnTo>
                  <a:lnTo>
                    <a:pt x="980" y="1130"/>
                  </a:lnTo>
                  <a:lnTo>
                    <a:pt x="969" y="1122"/>
                  </a:lnTo>
                  <a:lnTo>
                    <a:pt x="963" y="1116"/>
                  </a:lnTo>
                  <a:lnTo>
                    <a:pt x="959" y="1114"/>
                  </a:lnTo>
                  <a:lnTo>
                    <a:pt x="959" y="1116"/>
                  </a:lnTo>
                  <a:lnTo>
                    <a:pt x="959" y="1118"/>
                  </a:lnTo>
                  <a:lnTo>
                    <a:pt x="957" y="1124"/>
                  </a:lnTo>
                  <a:lnTo>
                    <a:pt x="955" y="1130"/>
                  </a:lnTo>
                  <a:lnTo>
                    <a:pt x="951" y="1134"/>
                  </a:lnTo>
                  <a:lnTo>
                    <a:pt x="949" y="1140"/>
                  </a:lnTo>
                  <a:lnTo>
                    <a:pt x="945" y="1142"/>
                  </a:lnTo>
                  <a:lnTo>
                    <a:pt x="939" y="1144"/>
                  </a:lnTo>
                  <a:lnTo>
                    <a:pt x="935" y="1142"/>
                  </a:lnTo>
                  <a:lnTo>
                    <a:pt x="931" y="1140"/>
                  </a:lnTo>
                  <a:lnTo>
                    <a:pt x="925" y="1136"/>
                  </a:lnTo>
                  <a:lnTo>
                    <a:pt x="921" y="1132"/>
                  </a:lnTo>
                  <a:lnTo>
                    <a:pt x="919" y="1128"/>
                  </a:lnTo>
                  <a:lnTo>
                    <a:pt x="917" y="1126"/>
                  </a:lnTo>
                  <a:lnTo>
                    <a:pt x="915" y="1122"/>
                  </a:lnTo>
                  <a:lnTo>
                    <a:pt x="913" y="1122"/>
                  </a:lnTo>
                  <a:lnTo>
                    <a:pt x="911" y="1126"/>
                  </a:lnTo>
                  <a:lnTo>
                    <a:pt x="906" y="1132"/>
                  </a:lnTo>
                  <a:lnTo>
                    <a:pt x="896" y="1144"/>
                  </a:lnTo>
                  <a:lnTo>
                    <a:pt x="886" y="1154"/>
                  </a:lnTo>
                  <a:lnTo>
                    <a:pt x="874" y="1159"/>
                  </a:lnTo>
                  <a:lnTo>
                    <a:pt x="864" y="1163"/>
                  </a:lnTo>
                  <a:lnTo>
                    <a:pt x="852" y="1159"/>
                  </a:lnTo>
                  <a:lnTo>
                    <a:pt x="839" y="1150"/>
                  </a:lnTo>
                  <a:lnTo>
                    <a:pt x="825" y="1138"/>
                  </a:lnTo>
                  <a:lnTo>
                    <a:pt x="809" y="1128"/>
                  </a:lnTo>
                  <a:lnTo>
                    <a:pt x="797" y="1122"/>
                  </a:lnTo>
                  <a:lnTo>
                    <a:pt x="787" y="1120"/>
                  </a:lnTo>
                  <a:lnTo>
                    <a:pt x="778" y="1130"/>
                  </a:lnTo>
                  <a:lnTo>
                    <a:pt x="766" y="1144"/>
                  </a:lnTo>
                  <a:lnTo>
                    <a:pt x="754" y="1159"/>
                  </a:lnTo>
                  <a:lnTo>
                    <a:pt x="742" y="1171"/>
                  </a:lnTo>
                  <a:lnTo>
                    <a:pt x="734" y="1179"/>
                  </a:lnTo>
                  <a:lnTo>
                    <a:pt x="724" y="1177"/>
                  </a:lnTo>
                  <a:lnTo>
                    <a:pt x="711" y="1175"/>
                  </a:lnTo>
                  <a:lnTo>
                    <a:pt x="695" y="1169"/>
                  </a:lnTo>
                  <a:lnTo>
                    <a:pt x="679" y="1165"/>
                  </a:lnTo>
                  <a:lnTo>
                    <a:pt x="667" y="1165"/>
                  </a:lnTo>
                  <a:lnTo>
                    <a:pt x="659" y="1167"/>
                  </a:lnTo>
                  <a:lnTo>
                    <a:pt x="650" y="1183"/>
                  </a:lnTo>
                  <a:lnTo>
                    <a:pt x="646" y="1209"/>
                  </a:lnTo>
                  <a:lnTo>
                    <a:pt x="648" y="1234"/>
                  </a:lnTo>
                  <a:lnTo>
                    <a:pt x="656" y="1254"/>
                  </a:lnTo>
                  <a:lnTo>
                    <a:pt x="665" y="1278"/>
                  </a:lnTo>
                  <a:lnTo>
                    <a:pt x="673" y="1299"/>
                  </a:lnTo>
                  <a:lnTo>
                    <a:pt x="675" y="1317"/>
                  </a:lnTo>
                  <a:lnTo>
                    <a:pt x="673" y="1331"/>
                  </a:lnTo>
                  <a:lnTo>
                    <a:pt x="673" y="1346"/>
                  </a:lnTo>
                  <a:lnTo>
                    <a:pt x="673" y="1362"/>
                  </a:lnTo>
                  <a:lnTo>
                    <a:pt x="667" y="1374"/>
                  </a:lnTo>
                  <a:lnTo>
                    <a:pt x="658" y="1382"/>
                  </a:lnTo>
                  <a:lnTo>
                    <a:pt x="638" y="1386"/>
                  </a:lnTo>
                  <a:lnTo>
                    <a:pt x="620" y="1388"/>
                  </a:lnTo>
                  <a:lnTo>
                    <a:pt x="604" y="1386"/>
                  </a:lnTo>
                  <a:lnTo>
                    <a:pt x="591" y="1380"/>
                  </a:lnTo>
                  <a:lnTo>
                    <a:pt x="581" y="1362"/>
                  </a:lnTo>
                  <a:lnTo>
                    <a:pt x="573" y="1343"/>
                  </a:lnTo>
                  <a:lnTo>
                    <a:pt x="571" y="1321"/>
                  </a:lnTo>
                  <a:lnTo>
                    <a:pt x="569" y="1309"/>
                  </a:lnTo>
                  <a:lnTo>
                    <a:pt x="567" y="1297"/>
                  </a:lnTo>
                  <a:lnTo>
                    <a:pt x="565" y="1287"/>
                  </a:lnTo>
                  <a:lnTo>
                    <a:pt x="559" y="1282"/>
                  </a:lnTo>
                  <a:lnTo>
                    <a:pt x="553" y="1283"/>
                  </a:lnTo>
                  <a:lnTo>
                    <a:pt x="545" y="1291"/>
                  </a:lnTo>
                  <a:lnTo>
                    <a:pt x="534" y="1303"/>
                  </a:lnTo>
                  <a:lnTo>
                    <a:pt x="518" y="1317"/>
                  </a:lnTo>
                  <a:lnTo>
                    <a:pt x="504" y="1331"/>
                  </a:lnTo>
                  <a:lnTo>
                    <a:pt x="488" y="1341"/>
                  </a:lnTo>
                  <a:lnTo>
                    <a:pt x="476" y="1343"/>
                  </a:lnTo>
                  <a:lnTo>
                    <a:pt x="465" y="1343"/>
                  </a:lnTo>
                  <a:lnTo>
                    <a:pt x="451" y="1343"/>
                  </a:lnTo>
                  <a:lnTo>
                    <a:pt x="437" y="1345"/>
                  </a:lnTo>
                  <a:lnTo>
                    <a:pt x="425" y="1343"/>
                  </a:lnTo>
                  <a:lnTo>
                    <a:pt x="415" y="1337"/>
                  </a:lnTo>
                  <a:lnTo>
                    <a:pt x="404" y="1323"/>
                  </a:lnTo>
                  <a:lnTo>
                    <a:pt x="394" y="1307"/>
                  </a:lnTo>
                  <a:lnTo>
                    <a:pt x="388" y="1287"/>
                  </a:lnTo>
                  <a:lnTo>
                    <a:pt x="386" y="1272"/>
                  </a:lnTo>
                  <a:lnTo>
                    <a:pt x="382" y="1256"/>
                  </a:lnTo>
                  <a:lnTo>
                    <a:pt x="378" y="1244"/>
                  </a:lnTo>
                  <a:lnTo>
                    <a:pt x="378" y="1240"/>
                  </a:lnTo>
                  <a:lnTo>
                    <a:pt x="372" y="1240"/>
                  </a:lnTo>
                  <a:lnTo>
                    <a:pt x="358" y="1240"/>
                  </a:lnTo>
                  <a:lnTo>
                    <a:pt x="341" y="1238"/>
                  </a:lnTo>
                  <a:lnTo>
                    <a:pt x="321" y="1236"/>
                  </a:lnTo>
                  <a:lnTo>
                    <a:pt x="303" y="1232"/>
                  </a:lnTo>
                  <a:lnTo>
                    <a:pt x="291" y="1224"/>
                  </a:lnTo>
                  <a:lnTo>
                    <a:pt x="282" y="1219"/>
                  </a:lnTo>
                  <a:lnTo>
                    <a:pt x="276" y="1213"/>
                  </a:lnTo>
                  <a:lnTo>
                    <a:pt x="270" y="1209"/>
                  </a:lnTo>
                  <a:lnTo>
                    <a:pt x="268" y="1201"/>
                  </a:lnTo>
                  <a:lnTo>
                    <a:pt x="268" y="1189"/>
                  </a:lnTo>
                  <a:lnTo>
                    <a:pt x="274" y="1171"/>
                  </a:lnTo>
                  <a:lnTo>
                    <a:pt x="280" y="1150"/>
                  </a:lnTo>
                  <a:lnTo>
                    <a:pt x="284" y="1134"/>
                  </a:lnTo>
                  <a:lnTo>
                    <a:pt x="285" y="1120"/>
                  </a:lnTo>
                  <a:lnTo>
                    <a:pt x="287" y="1110"/>
                  </a:lnTo>
                  <a:lnTo>
                    <a:pt x="291" y="1100"/>
                  </a:lnTo>
                  <a:lnTo>
                    <a:pt x="299" y="1087"/>
                  </a:lnTo>
                  <a:lnTo>
                    <a:pt x="309" y="1075"/>
                  </a:lnTo>
                  <a:lnTo>
                    <a:pt x="315" y="1065"/>
                  </a:lnTo>
                  <a:lnTo>
                    <a:pt x="311" y="1057"/>
                  </a:lnTo>
                  <a:lnTo>
                    <a:pt x="303" y="1053"/>
                  </a:lnTo>
                  <a:lnTo>
                    <a:pt x="289" y="1053"/>
                  </a:lnTo>
                  <a:lnTo>
                    <a:pt x="272" y="1053"/>
                  </a:lnTo>
                  <a:lnTo>
                    <a:pt x="254" y="1051"/>
                  </a:lnTo>
                  <a:lnTo>
                    <a:pt x="240" y="1047"/>
                  </a:lnTo>
                  <a:lnTo>
                    <a:pt x="230" y="1039"/>
                  </a:lnTo>
                  <a:lnTo>
                    <a:pt x="221" y="1020"/>
                  </a:lnTo>
                  <a:lnTo>
                    <a:pt x="217" y="1000"/>
                  </a:lnTo>
                  <a:lnTo>
                    <a:pt x="211" y="980"/>
                  </a:lnTo>
                  <a:lnTo>
                    <a:pt x="207" y="959"/>
                  </a:lnTo>
                  <a:lnTo>
                    <a:pt x="205" y="943"/>
                  </a:lnTo>
                  <a:lnTo>
                    <a:pt x="199" y="931"/>
                  </a:lnTo>
                  <a:lnTo>
                    <a:pt x="191" y="919"/>
                  </a:lnTo>
                  <a:lnTo>
                    <a:pt x="187" y="908"/>
                  </a:lnTo>
                  <a:lnTo>
                    <a:pt x="189" y="894"/>
                  </a:lnTo>
                  <a:lnTo>
                    <a:pt x="191" y="888"/>
                  </a:lnTo>
                  <a:lnTo>
                    <a:pt x="197" y="884"/>
                  </a:lnTo>
                  <a:lnTo>
                    <a:pt x="201" y="878"/>
                  </a:lnTo>
                  <a:lnTo>
                    <a:pt x="205" y="874"/>
                  </a:lnTo>
                  <a:lnTo>
                    <a:pt x="209" y="870"/>
                  </a:lnTo>
                  <a:lnTo>
                    <a:pt x="211" y="868"/>
                  </a:lnTo>
                  <a:lnTo>
                    <a:pt x="213" y="868"/>
                  </a:lnTo>
                  <a:lnTo>
                    <a:pt x="207" y="868"/>
                  </a:lnTo>
                  <a:lnTo>
                    <a:pt x="193" y="868"/>
                  </a:lnTo>
                  <a:lnTo>
                    <a:pt x="173" y="870"/>
                  </a:lnTo>
                  <a:lnTo>
                    <a:pt x="152" y="870"/>
                  </a:lnTo>
                  <a:lnTo>
                    <a:pt x="130" y="872"/>
                  </a:lnTo>
                  <a:lnTo>
                    <a:pt x="112" y="876"/>
                  </a:lnTo>
                  <a:lnTo>
                    <a:pt x="97" y="882"/>
                  </a:lnTo>
                  <a:lnTo>
                    <a:pt x="81" y="892"/>
                  </a:lnTo>
                  <a:lnTo>
                    <a:pt x="67" y="902"/>
                  </a:lnTo>
                  <a:lnTo>
                    <a:pt x="53" y="912"/>
                  </a:lnTo>
                  <a:lnTo>
                    <a:pt x="43" y="915"/>
                  </a:lnTo>
                  <a:lnTo>
                    <a:pt x="34" y="915"/>
                  </a:lnTo>
                  <a:lnTo>
                    <a:pt x="28" y="912"/>
                  </a:lnTo>
                  <a:lnTo>
                    <a:pt x="22" y="908"/>
                  </a:lnTo>
                  <a:lnTo>
                    <a:pt x="18" y="906"/>
                  </a:lnTo>
                  <a:lnTo>
                    <a:pt x="14" y="902"/>
                  </a:lnTo>
                  <a:lnTo>
                    <a:pt x="10" y="896"/>
                  </a:lnTo>
                  <a:lnTo>
                    <a:pt x="10" y="892"/>
                  </a:lnTo>
                  <a:lnTo>
                    <a:pt x="10" y="884"/>
                  </a:lnTo>
                  <a:lnTo>
                    <a:pt x="16" y="876"/>
                  </a:lnTo>
                  <a:lnTo>
                    <a:pt x="24" y="868"/>
                  </a:lnTo>
                  <a:lnTo>
                    <a:pt x="32" y="862"/>
                  </a:lnTo>
                  <a:lnTo>
                    <a:pt x="37" y="854"/>
                  </a:lnTo>
                  <a:lnTo>
                    <a:pt x="37" y="843"/>
                  </a:lnTo>
                  <a:lnTo>
                    <a:pt x="34" y="835"/>
                  </a:lnTo>
                  <a:lnTo>
                    <a:pt x="24" y="829"/>
                  </a:lnTo>
                  <a:lnTo>
                    <a:pt x="14" y="823"/>
                  </a:lnTo>
                  <a:lnTo>
                    <a:pt x="6" y="817"/>
                  </a:lnTo>
                  <a:lnTo>
                    <a:pt x="0" y="811"/>
                  </a:lnTo>
                  <a:lnTo>
                    <a:pt x="2" y="799"/>
                  </a:lnTo>
                  <a:lnTo>
                    <a:pt x="12" y="776"/>
                  </a:lnTo>
                  <a:lnTo>
                    <a:pt x="22" y="758"/>
                  </a:lnTo>
                  <a:lnTo>
                    <a:pt x="34" y="744"/>
                  </a:lnTo>
                  <a:lnTo>
                    <a:pt x="41" y="734"/>
                  </a:lnTo>
                  <a:lnTo>
                    <a:pt x="47" y="719"/>
                  </a:lnTo>
                  <a:lnTo>
                    <a:pt x="55" y="701"/>
                  </a:lnTo>
                  <a:lnTo>
                    <a:pt x="61" y="685"/>
                  </a:lnTo>
                  <a:lnTo>
                    <a:pt x="67" y="675"/>
                  </a:lnTo>
                  <a:lnTo>
                    <a:pt x="75" y="669"/>
                  </a:lnTo>
                  <a:lnTo>
                    <a:pt x="89" y="665"/>
                  </a:lnTo>
                  <a:lnTo>
                    <a:pt x="102" y="660"/>
                  </a:lnTo>
                  <a:lnTo>
                    <a:pt x="114" y="646"/>
                  </a:lnTo>
                  <a:lnTo>
                    <a:pt x="122" y="632"/>
                  </a:lnTo>
                  <a:lnTo>
                    <a:pt x="126" y="620"/>
                  </a:lnTo>
                  <a:lnTo>
                    <a:pt x="130" y="614"/>
                  </a:lnTo>
                  <a:lnTo>
                    <a:pt x="142" y="604"/>
                  </a:lnTo>
                  <a:lnTo>
                    <a:pt x="152" y="599"/>
                  </a:lnTo>
                  <a:lnTo>
                    <a:pt x="161" y="595"/>
                  </a:lnTo>
                  <a:lnTo>
                    <a:pt x="167" y="591"/>
                  </a:lnTo>
                  <a:lnTo>
                    <a:pt x="175" y="581"/>
                  </a:lnTo>
                  <a:lnTo>
                    <a:pt x="187" y="553"/>
                  </a:lnTo>
                  <a:lnTo>
                    <a:pt x="197" y="522"/>
                  </a:lnTo>
                  <a:lnTo>
                    <a:pt x="205" y="488"/>
                  </a:lnTo>
                  <a:lnTo>
                    <a:pt x="213" y="445"/>
                  </a:lnTo>
                  <a:lnTo>
                    <a:pt x="215" y="404"/>
                  </a:lnTo>
                  <a:lnTo>
                    <a:pt x="213" y="384"/>
                  </a:lnTo>
                  <a:lnTo>
                    <a:pt x="213" y="358"/>
                  </a:lnTo>
                  <a:lnTo>
                    <a:pt x="213" y="333"/>
                  </a:lnTo>
                  <a:lnTo>
                    <a:pt x="211" y="309"/>
                  </a:lnTo>
                  <a:lnTo>
                    <a:pt x="209" y="295"/>
                  </a:lnTo>
                  <a:lnTo>
                    <a:pt x="201" y="288"/>
                  </a:lnTo>
                  <a:lnTo>
                    <a:pt x="189" y="286"/>
                  </a:lnTo>
                  <a:lnTo>
                    <a:pt x="173" y="284"/>
                  </a:lnTo>
                  <a:lnTo>
                    <a:pt x="159" y="280"/>
                  </a:lnTo>
                  <a:lnTo>
                    <a:pt x="146" y="274"/>
                  </a:lnTo>
                  <a:lnTo>
                    <a:pt x="134" y="260"/>
                  </a:lnTo>
                  <a:lnTo>
                    <a:pt x="126" y="242"/>
                  </a:lnTo>
                  <a:lnTo>
                    <a:pt x="122" y="225"/>
                  </a:lnTo>
                  <a:lnTo>
                    <a:pt x="124" y="181"/>
                  </a:lnTo>
                  <a:lnTo>
                    <a:pt x="144" y="162"/>
                  </a:lnTo>
                  <a:lnTo>
                    <a:pt x="169" y="183"/>
                  </a:lnTo>
                  <a:lnTo>
                    <a:pt x="203" y="168"/>
                  </a:lnTo>
                  <a:lnTo>
                    <a:pt x="199" y="114"/>
                  </a:lnTo>
                  <a:lnTo>
                    <a:pt x="228" y="20"/>
                  </a:lnTo>
                  <a:lnTo>
                    <a:pt x="266" y="0"/>
                  </a:lnTo>
                  <a:lnTo>
                    <a:pt x="278" y="116"/>
                  </a:lnTo>
                  <a:lnTo>
                    <a:pt x="311" y="177"/>
                  </a:lnTo>
                  <a:lnTo>
                    <a:pt x="354" y="170"/>
                  </a:lnTo>
                  <a:lnTo>
                    <a:pt x="400" y="118"/>
                  </a:lnTo>
                  <a:lnTo>
                    <a:pt x="429" y="156"/>
                  </a:lnTo>
                  <a:lnTo>
                    <a:pt x="411" y="191"/>
                  </a:lnTo>
                  <a:lnTo>
                    <a:pt x="447" y="242"/>
                  </a:lnTo>
                  <a:lnTo>
                    <a:pt x="496" y="244"/>
                  </a:lnTo>
                  <a:lnTo>
                    <a:pt x="551" y="329"/>
                  </a:lnTo>
                  <a:lnTo>
                    <a:pt x="614" y="439"/>
                  </a:lnTo>
                  <a:lnTo>
                    <a:pt x="646" y="516"/>
                  </a:lnTo>
                  <a:lnTo>
                    <a:pt x="681" y="551"/>
                  </a:lnTo>
                  <a:lnTo>
                    <a:pt x="721" y="543"/>
                  </a:lnTo>
                  <a:lnTo>
                    <a:pt x="793" y="494"/>
                  </a:lnTo>
                  <a:lnTo>
                    <a:pt x="803" y="518"/>
                  </a:lnTo>
                  <a:lnTo>
                    <a:pt x="852" y="492"/>
                  </a:lnTo>
                  <a:lnTo>
                    <a:pt x="856" y="435"/>
                  </a:lnTo>
                  <a:lnTo>
                    <a:pt x="831" y="402"/>
                  </a:lnTo>
                  <a:lnTo>
                    <a:pt x="831" y="335"/>
                  </a:lnTo>
                  <a:lnTo>
                    <a:pt x="868" y="315"/>
                  </a:lnTo>
                  <a:lnTo>
                    <a:pt x="925" y="244"/>
                  </a:lnTo>
                  <a:lnTo>
                    <a:pt x="917" y="199"/>
                  </a:lnTo>
                  <a:lnTo>
                    <a:pt x="941" y="171"/>
                  </a:lnTo>
                  <a:lnTo>
                    <a:pt x="976" y="171"/>
                  </a:lnTo>
                  <a:lnTo>
                    <a:pt x="980" y="148"/>
                  </a:lnTo>
                  <a:lnTo>
                    <a:pt x="967" y="120"/>
                  </a:lnTo>
                  <a:lnTo>
                    <a:pt x="994" y="103"/>
                  </a:lnTo>
                  <a:lnTo>
                    <a:pt x="1043" y="108"/>
                  </a:lnTo>
                  <a:lnTo>
                    <a:pt x="1043" y="162"/>
                  </a:lnTo>
                  <a:lnTo>
                    <a:pt x="1065" y="232"/>
                  </a:lnTo>
                  <a:lnTo>
                    <a:pt x="1128" y="227"/>
                  </a:lnTo>
                  <a:lnTo>
                    <a:pt x="1154" y="189"/>
                  </a:lnTo>
                  <a:lnTo>
                    <a:pt x="1187" y="211"/>
                  </a:lnTo>
                  <a:lnTo>
                    <a:pt x="1193" y="252"/>
                  </a:lnTo>
                  <a:lnTo>
                    <a:pt x="1177" y="315"/>
                  </a:lnTo>
                  <a:lnTo>
                    <a:pt x="1126" y="329"/>
                  </a:lnTo>
                  <a:lnTo>
                    <a:pt x="1061" y="327"/>
                  </a:lnTo>
                  <a:lnTo>
                    <a:pt x="1047" y="311"/>
                  </a:lnTo>
                  <a:lnTo>
                    <a:pt x="1024" y="337"/>
                  </a:lnTo>
                  <a:lnTo>
                    <a:pt x="994" y="315"/>
                  </a:lnTo>
                  <a:lnTo>
                    <a:pt x="939" y="376"/>
                  </a:lnTo>
                  <a:lnTo>
                    <a:pt x="961" y="404"/>
                  </a:lnTo>
                  <a:lnTo>
                    <a:pt x="965" y="459"/>
                  </a:lnTo>
                  <a:lnTo>
                    <a:pt x="1006" y="471"/>
                  </a:lnTo>
                  <a:lnTo>
                    <a:pt x="1051" y="449"/>
                  </a:lnTo>
                  <a:lnTo>
                    <a:pt x="1069" y="445"/>
                  </a:lnTo>
                  <a:lnTo>
                    <a:pt x="1104" y="490"/>
                  </a:lnTo>
                  <a:lnTo>
                    <a:pt x="1075" y="561"/>
                  </a:lnTo>
                  <a:lnTo>
                    <a:pt x="1053" y="614"/>
                  </a:lnTo>
                  <a:lnTo>
                    <a:pt x="1075" y="658"/>
                  </a:lnTo>
                  <a:lnTo>
                    <a:pt x="1116" y="677"/>
                  </a:lnTo>
                  <a:lnTo>
                    <a:pt x="1118" y="732"/>
                  </a:lnTo>
                  <a:lnTo>
                    <a:pt x="1081" y="782"/>
                  </a:lnTo>
                  <a:lnTo>
                    <a:pt x="1112" y="837"/>
                  </a:lnTo>
                  <a:lnTo>
                    <a:pt x="1138" y="819"/>
                  </a:lnTo>
                  <a:lnTo>
                    <a:pt x="1187" y="823"/>
                  </a:lnTo>
                  <a:lnTo>
                    <a:pt x="1197" y="864"/>
                  </a:lnTo>
                  <a:lnTo>
                    <a:pt x="1228" y="884"/>
                  </a:lnTo>
                  <a:lnTo>
                    <a:pt x="1262" y="864"/>
                  </a:lnTo>
                  <a:lnTo>
                    <a:pt x="1293" y="888"/>
                  </a:lnTo>
                  <a:lnTo>
                    <a:pt x="1329" y="872"/>
                  </a:lnTo>
                  <a:lnTo>
                    <a:pt x="1352" y="900"/>
                  </a:lnTo>
                  <a:lnTo>
                    <a:pt x="1343" y="973"/>
                  </a:lnTo>
                  <a:lnTo>
                    <a:pt x="1291" y="986"/>
                  </a:lnTo>
                  <a:lnTo>
                    <a:pt x="1262" y="1026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35" y="2430"/>
              <a:ext cx="596" cy="432"/>
            </a:xfrm>
            <a:custGeom>
              <a:avLst/>
              <a:gdLst>
                <a:gd name="T0" fmla="*/ 836 w 1191"/>
                <a:gd name="T1" fmla="*/ 852 h 864"/>
                <a:gd name="T2" fmla="*/ 807 w 1191"/>
                <a:gd name="T3" fmla="*/ 860 h 864"/>
                <a:gd name="T4" fmla="*/ 777 w 1191"/>
                <a:gd name="T5" fmla="*/ 856 h 864"/>
                <a:gd name="T6" fmla="*/ 744 w 1191"/>
                <a:gd name="T7" fmla="*/ 837 h 864"/>
                <a:gd name="T8" fmla="*/ 718 w 1191"/>
                <a:gd name="T9" fmla="*/ 837 h 864"/>
                <a:gd name="T10" fmla="*/ 693 w 1191"/>
                <a:gd name="T11" fmla="*/ 811 h 864"/>
                <a:gd name="T12" fmla="*/ 673 w 1191"/>
                <a:gd name="T13" fmla="*/ 799 h 864"/>
                <a:gd name="T14" fmla="*/ 651 w 1191"/>
                <a:gd name="T15" fmla="*/ 839 h 864"/>
                <a:gd name="T16" fmla="*/ 620 w 1191"/>
                <a:gd name="T17" fmla="*/ 856 h 864"/>
                <a:gd name="T18" fmla="*/ 582 w 1191"/>
                <a:gd name="T19" fmla="*/ 862 h 864"/>
                <a:gd name="T20" fmla="*/ 559 w 1191"/>
                <a:gd name="T21" fmla="*/ 843 h 864"/>
                <a:gd name="T22" fmla="*/ 529 w 1191"/>
                <a:gd name="T23" fmla="*/ 850 h 864"/>
                <a:gd name="T24" fmla="*/ 492 w 1191"/>
                <a:gd name="T25" fmla="*/ 849 h 864"/>
                <a:gd name="T26" fmla="*/ 445 w 1191"/>
                <a:gd name="T27" fmla="*/ 821 h 864"/>
                <a:gd name="T28" fmla="*/ 403 w 1191"/>
                <a:gd name="T29" fmla="*/ 791 h 864"/>
                <a:gd name="T30" fmla="*/ 370 w 1191"/>
                <a:gd name="T31" fmla="*/ 754 h 864"/>
                <a:gd name="T32" fmla="*/ 350 w 1191"/>
                <a:gd name="T33" fmla="*/ 703 h 864"/>
                <a:gd name="T34" fmla="*/ 364 w 1191"/>
                <a:gd name="T35" fmla="*/ 683 h 864"/>
                <a:gd name="T36" fmla="*/ 376 w 1191"/>
                <a:gd name="T37" fmla="*/ 677 h 864"/>
                <a:gd name="T38" fmla="*/ 382 w 1191"/>
                <a:gd name="T39" fmla="*/ 665 h 864"/>
                <a:gd name="T40" fmla="*/ 348 w 1191"/>
                <a:gd name="T41" fmla="*/ 638 h 864"/>
                <a:gd name="T42" fmla="*/ 315 w 1191"/>
                <a:gd name="T43" fmla="*/ 644 h 864"/>
                <a:gd name="T44" fmla="*/ 295 w 1191"/>
                <a:gd name="T45" fmla="*/ 650 h 864"/>
                <a:gd name="T46" fmla="*/ 262 w 1191"/>
                <a:gd name="T47" fmla="*/ 630 h 864"/>
                <a:gd name="T48" fmla="*/ 238 w 1191"/>
                <a:gd name="T49" fmla="*/ 644 h 864"/>
                <a:gd name="T50" fmla="*/ 208 w 1191"/>
                <a:gd name="T51" fmla="*/ 624 h 864"/>
                <a:gd name="T52" fmla="*/ 181 w 1191"/>
                <a:gd name="T53" fmla="*/ 606 h 864"/>
                <a:gd name="T54" fmla="*/ 262 w 1191"/>
                <a:gd name="T55" fmla="*/ 540 h 864"/>
                <a:gd name="T56" fmla="*/ 212 w 1191"/>
                <a:gd name="T57" fmla="*/ 455 h 864"/>
                <a:gd name="T58" fmla="*/ 116 w 1191"/>
                <a:gd name="T59" fmla="*/ 431 h 864"/>
                <a:gd name="T60" fmla="*/ 31 w 1191"/>
                <a:gd name="T61" fmla="*/ 404 h 864"/>
                <a:gd name="T62" fmla="*/ 104 w 1191"/>
                <a:gd name="T63" fmla="*/ 295 h 864"/>
                <a:gd name="T64" fmla="*/ 250 w 1191"/>
                <a:gd name="T65" fmla="*/ 335 h 864"/>
                <a:gd name="T66" fmla="*/ 307 w 1191"/>
                <a:gd name="T67" fmla="*/ 278 h 864"/>
                <a:gd name="T68" fmla="*/ 397 w 1191"/>
                <a:gd name="T69" fmla="*/ 207 h 864"/>
                <a:gd name="T70" fmla="*/ 496 w 1191"/>
                <a:gd name="T71" fmla="*/ 225 h 864"/>
                <a:gd name="T72" fmla="*/ 575 w 1191"/>
                <a:gd name="T73" fmla="*/ 189 h 864"/>
                <a:gd name="T74" fmla="*/ 659 w 1191"/>
                <a:gd name="T75" fmla="*/ 160 h 864"/>
                <a:gd name="T76" fmla="*/ 728 w 1191"/>
                <a:gd name="T77" fmla="*/ 108 h 864"/>
                <a:gd name="T78" fmla="*/ 797 w 1191"/>
                <a:gd name="T79" fmla="*/ 73 h 864"/>
                <a:gd name="T80" fmla="*/ 868 w 1191"/>
                <a:gd name="T81" fmla="*/ 36 h 864"/>
                <a:gd name="T82" fmla="*/ 974 w 1191"/>
                <a:gd name="T83" fmla="*/ 18 h 864"/>
                <a:gd name="T84" fmla="*/ 1039 w 1191"/>
                <a:gd name="T85" fmla="*/ 69 h 864"/>
                <a:gd name="T86" fmla="*/ 1006 w 1191"/>
                <a:gd name="T87" fmla="*/ 215 h 864"/>
                <a:gd name="T88" fmla="*/ 1096 w 1191"/>
                <a:gd name="T89" fmla="*/ 284 h 864"/>
                <a:gd name="T90" fmla="*/ 1191 w 1191"/>
                <a:gd name="T91" fmla="*/ 321 h 864"/>
                <a:gd name="T92" fmla="*/ 1128 w 1191"/>
                <a:gd name="T93" fmla="*/ 431 h 864"/>
                <a:gd name="T94" fmla="*/ 1039 w 1191"/>
                <a:gd name="T95" fmla="*/ 642 h 864"/>
                <a:gd name="T96" fmla="*/ 990 w 1191"/>
                <a:gd name="T97" fmla="*/ 728 h 864"/>
                <a:gd name="T98" fmla="*/ 899 w 1191"/>
                <a:gd name="T99" fmla="*/ 788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35" y="2430"/>
              <a:ext cx="596" cy="432"/>
            </a:xfrm>
            <a:custGeom>
              <a:avLst/>
              <a:gdLst>
                <a:gd name="T0" fmla="*/ 836 w 1191"/>
                <a:gd name="T1" fmla="*/ 852 h 864"/>
                <a:gd name="T2" fmla="*/ 807 w 1191"/>
                <a:gd name="T3" fmla="*/ 860 h 864"/>
                <a:gd name="T4" fmla="*/ 777 w 1191"/>
                <a:gd name="T5" fmla="*/ 856 h 864"/>
                <a:gd name="T6" fmla="*/ 744 w 1191"/>
                <a:gd name="T7" fmla="*/ 837 h 864"/>
                <a:gd name="T8" fmla="*/ 718 w 1191"/>
                <a:gd name="T9" fmla="*/ 837 h 864"/>
                <a:gd name="T10" fmla="*/ 693 w 1191"/>
                <a:gd name="T11" fmla="*/ 811 h 864"/>
                <a:gd name="T12" fmla="*/ 673 w 1191"/>
                <a:gd name="T13" fmla="*/ 799 h 864"/>
                <a:gd name="T14" fmla="*/ 651 w 1191"/>
                <a:gd name="T15" fmla="*/ 839 h 864"/>
                <a:gd name="T16" fmla="*/ 620 w 1191"/>
                <a:gd name="T17" fmla="*/ 856 h 864"/>
                <a:gd name="T18" fmla="*/ 582 w 1191"/>
                <a:gd name="T19" fmla="*/ 862 h 864"/>
                <a:gd name="T20" fmla="*/ 559 w 1191"/>
                <a:gd name="T21" fmla="*/ 843 h 864"/>
                <a:gd name="T22" fmla="*/ 529 w 1191"/>
                <a:gd name="T23" fmla="*/ 850 h 864"/>
                <a:gd name="T24" fmla="*/ 492 w 1191"/>
                <a:gd name="T25" fmla="*/ 849 h 864"/>
                <a:gd name="T26" fmla="*/ 445 w 1191"/>
                <a:gd name="T27" fmla="*/ 821 h 864"/>
                <a:gd name="T28" fmla="*/ 403 w 1191"/>
                <a:gd name="T29" fmla="*/ 791 h 864"/>
                <a:gd name="T30" fmla="*/ 370 w 1191"/>
                <a:gd name="T31" fmla="*/ 754 h 864"/>
                <a:gd name="T32" fmla="*/ 350 w 1191"/>
                <a:gd name="T33" fmla="*/ 703 h 864"/>
                <a:gd name="T34" fmla="*/ 364 w 1191"/>
                <a:gd name="T35" fmla="*/ 683 h 864"/>
                <a:gd name="T36" fmla="*/ 376 w 1191"/>
                <a:gd name="T37" fmla="*/ 677 h 864"/>
                <a:gd name="T38" fmla="*/ 382 w 1191"/>
                <a:gd name="T39" fmla="*/ 665 h 864"/>
                <a:gd name="T40" fmla="*/ 348 w 1191"/>
                <a:gd name="T41" fmla="*/ 638 h 864"/>
                <a:gd name="T42" fmla="*/ 315 w 1191"/>
                <a:gd name="T43" fmla="*/ 644 h 864"/>
                <a:gd name="T44" fmla="*/ 295 w 1191"/>
                <a:gd name="T45" fmla="*/ 650 h 864"/>
                <a:gd name="T46" fmla="*/ 262 w 1191"/>
                <a:gd name="T47" fmla="*/ 630 h 864"/>
                <a:gd name="T48" fmla="*/ 238 w 1191"/>
                <a:gd name="T49" fmla="*/ 644 h 864"/>
                <a:gd name="T50" fmla="*/ 208 w 1191"/>
                <a:gd name="T51" fmla="*/ 624 h 864"/>
                <a:gd name="T52" fmla="*/ 181 w 1191"/>
                <a:gd name="T53" fmla="*/ 606 h 864"/>
                <a:gd name="T54" fmla="*/ 262 w 1191"/>
                <a:gd name="T55" fmla="*/ 540 h 864"/>
                <a:gd name="T56" fmla="*/ 212 w 1191"/>
                <a:gd name="T57" fmla="*/ 455 h 864"/>
                <a:gd name="T58" fmla="*/ 116 w 1191"/>
                <a:gd name="T59" fmla="*/ 431 h 864"/>
                <a:gd name="T60" fmla="*/ 31 w 1191"/>
                <a:gd name="T61" fmla="*/ 404 h 864"/>
                <a:gd name="T62" fmla="*/ 104 w 1191"/>
                <a:gd name="T63" fmla="*/ 295 h 864"/>
                <a:gd name="T64" fmla="*/ 250 w 1191"/>
                <a:gd name="T65" fmla="*/ 335 h 864"/>
                <a:gd name="T66" fmla="*/ 307 w 1191"/>
                <a:gd name="T67" fmla="*/ 278 h 864"/>
                <a:gd name="T68" fmla="*/ 397 w 1191"/>
                <a:gd name="T69" fmla="*/ 207 h 864"/>
                <a:gd name="T70" fmla="*/ 496 w 1191"/>
                <a:gd name="T71" fmla="*/ 225 h 864"/>
                <a:gd name="T72" fmla="*/ 575 w 1191"/>
                <a:gd name="T73" fmla="*/ 189 h 864"/>
                <a:gd name="T74" fmla="*/ 659 w 1191"/>
                <a:gd name="T75" fmla="*/ 160 h 864"/>
                <a:gd name="T76" fmla="*/ 728 w 1191"/>
                <a:gd name="T77" fmla="*/ 108 h 864"/>
                <a:gd name="T78" fmla="*/ 797 w 1191"/>
                <a:gd name="T79" fmla="*/ 73 h 864"/>
                <a:gd name="T80" fmla="*/ 868 w 1191"/>
                <a:gd name="T81" fmla="*/ 36 h 864"/>
                <a:gd name="T82" fmla="*/ 974 w 1191"/>
                <a:gd name="T83" fmla="*/ 18 h 864"/>
                <a:gd name="T84" fmla="*/ 1039 w 1191"/>
                <a:gd name="T85" fmla="*/ 69 h 864"/>
                <a:gd name="T86" fmla="*/ 1006 w 1191"/>
                <a:gd name="T87" fmla="*/ 215 h 864"/>
                <a:gd name="T88" fmla="*/ 1096 w 1191"/>
                <a:gd name="T89" fmla="*/ 284 h 864"/>
                <a:gd name="T90" fmla="*/ 1191 w 1191"/>
                <a:gd name="T91" fmla="*/ 321 h 864"/>
                <a:gd name="T92" fmla="*/ 1128 w 1191"/>
                <a:gd name="T93" fmla="*/ 431 h 864"/>
                <a:gd name="T94" fmla="*/ 1039 w 1191"/>
                <a:gd name="T95" fmla="*/ 642 h 864"/>
                <a:gd name="T96" fmla="*/ 990 w 1191"/>
                <a:gd name="T97" fmla="*/ 728 h 864"/>
                <a:gd name="T98" fmla="*/ 899 w 1191"/>
                <a:gd name="T99" fmla="*/ 788 h 86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1191"/>
                <a:gd name="T151" fmla="*/ 0 h 864"/>
                <a:gd name="T152" fmla="*/ 1191 w 1191"/>
                <a:gd name="T153" fmla="*/ 864 h 864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1191" h="864">
                  <a:moveTo>
                    <a:pt x="866" y="835"/>
                  </a:moveTo>
                  <a:lnTo>
                    <a:pt x="834" y="815"/>
                  </a:lnTo>
                  <a:lnTo>
                    <a:pt x="836" y="852"/>
                  </a:lnTo>
                  <a:lnTo>
                    <a:pt x="832" y="852"/>
                  </a:lnTo>
                  <a:lnTo>
                    <a:pt x="821" y="856"/>
                  </a:lnTo>
                  <a:lnTo>
                    <a:pt x="807" y="860"/>
                  </a:lnTo>
                  <a:lnTo>
                    <a:pt x="793" y="864"/>
                  </a:lnTo>
                  <a:lnTo>
                    <a:pt x="783" y="862"/>
                  </a:lnTo>
                  <a:lnTo>
                    <a:pt x="777" y="856"/>
                  </a:lnTo>
                  <a:lnTo>
                    <a:pt x="767" y="849"/>
                  </a:lnTo>
                  <a:lnTo>
                    <a:pt x="758" y="841"/>
                  </a:lnTo>
                  <a:lnTo>
                    <a:pt x="744" y="837"/>
                  </a:lnTo>
                  <a:lnTo>
                    <a:pt x="734" y="837"/>
                  </a:lnTo>
                  <a:lnTo>
                    <a:pt x="726" y="837"/>
                  </a:lnTo>
                  <a:lnTo>
                    <a:pt x="718" y="837"/>
                  </a:lnTo>
                  <a:lnTo>
                    <a:pt x="708" y="831"/>
                  </a:lnTo>
                  <a:lnTo>
                    <a:pt x="701" y="821"/>
                  </a:lnTo>
                  <a:lnTo>
                    <a:pt x="693" y="811"/>
                  </a:lnTo>
                  <a:lnTo>
                    <a:pt x="687" y="801"/>
                  </a:lnTo>
                  <a:lnTo>
                    <a:pt x="681" y="797"/>
                  </a:lnTo>
                  <a:lnTo>
                    <a:pt x="673" y="799"/>
                  </a:lnTo>
                  <a:lnTo>
                    <a:pt x="665" y="811"/>
                  </a:lnTo>
                  <a:lnTo>
                    <a:pt x="657" y="825"/>
                  </a:lnTo>
                  <a:lnTo>
                    <a:pt x="651" y="839"/>
                  </a:lnTo>
                  <a:lnTo>
                    <a:pt x="641" y="847"/>
                  </a:lnTo>
                  <a:lnTo>
                    <a:pt x="632" y="850"/>
                  </a:lnTo>
                  <a:lnTo>
                    <a:pt x="620" y="856"/>
                  </a:lnTo>
                  <a:lnTo>
                    <a:pt x="606" y="860"/>
                  </a:lnTo>
                  <a:lnTo>
                    <a:pt x="592" y="862"/>
                  </a:lnTo>
                  <a:lnTo>
                    <a:pt x="582" y="862"/>
                  </a:lnTo>
                  <a:lnTo>
                    <a:pt x="575" y="854"/>
                  </a:lnTo>
                  <a:lnTo>
                    <a:pt x="569" y="849"/>
                  </a:lnTo>
                  <a:lnTo>
                    <a:pt x="559" y="843"/>
                  </a:lnTo>
                  <a:lnTo>
                    <a:pt x="549" y="843"/>
                  </a:lnTo>
                  <a:lnTo>
                    <a:pt x="539" y="845"/>
                  </a:lnTo>
                  <a:lnTo>
                    <a:pt x="529" y="850"/>
                  </a:lnTo>
                  <a:lnTo>
                    <a:pt x="519" y="854"/>
                  </a:lnTo>
                  <a:lnTo>
                    <a:pt x="508" y="854"/>
                  </a:lnTo>
                  <a:lnTo>
                    <a:pt x="492" y="849"/>
                  </a:lnTo>
                  <a:lnTo>
                    <a:pt x="474" y="837"/>
                  </a:lnTo>
                  <a:lnTo>
                    <a:pt x="458" y="829"/>
                  </a:lnTo>
                  <a:lnTo>
                    <a:pt x="445" y="821"/>
                  </a:lnTo>
                  <a:lnTo>
                    <a:pt x="431" y="811"/>
                  </a:lnTo>
                  <a:lnTo>
                    <a:pt x="417" y="799"/>
                  </a:lnTo>
                  <a:lnTo>
                    <a:pt x="403" y="791"/>
                  </a:lnTo>
                  <a:lnTo>
                    <a:pt x="389" y="784"/>
                  </a:lnTo>
                  <a:lnTo>
                    <a:pt x="382" y="776"/>
                  </a:lnTo>
                  <a:lnTo>
                    <a:pt x="370" y="754"/>
                  </a:lnTo>
                  <a:lnTo>
                    <a:pt x="358" y="732"/>
                  </a:lnTo>
                  <a:lnTo>
                    <a:pt x="352" y="717"/>
                  </a:lnTo>
                  <a:lnTo>
                    <a:pt x="350" y="703"/>
                  </a:lnTo>
                  <a:lnTo>
                    <a:pt x="354" y="691"/>
                  </a:lnTo>
                  <a:lnTo>
                    <a:pt x="358" y="685"/>
                  </a:lnTo>
                  <a:lnTo>
                    <a:pt x="364" y="683"/>
                  </a:lnTo>
                  <a:lnTo>
                    <a:pt x="368" y="681"/>
                  </a:lnTo>
                  <a:lnTo>
                    <a:pt x="372" y="679"/>
                  </a:lnTo>
                  <a:lnTo>
                    <a:pt x="376" y="677"/>
                  </a:lnTo>
                  <a:lnTo>
                    <a:pt x="380" y="673"/>
                  </a:lnTo>
                  <a:lnTo>
                    <a:pt x="382" y="671"/>
                  </a:lnTo>
                  <a:lnTo>
                    <a:pt x="382" y="665"/>
                  </a:lnTo>
                  <a:lnTo>
                    <a:pt x="376" y="654"/>
                  </a:lnTo>
                  <a:lnTo>
                    <a:pt x="364" y="646"/>
                  </a:lnTo>
                  <a:lnTo>
                    <a:pt x="348" y="638"/>
                  </a:lnTo>
                  <a:lnTo>
                    <a:pt x="332" y="636"/>
                  </a:lnTo>
                  <a:lnTo>
                    <a:pt x="323" y="638"/>
                  </a:lnTo>
                  <a:lnTo>
                    <a:pt x="315" y="644"/>
                  </a:lnTo>
                  <a:lnTo>
                    <a:pt x="307" y="650"/>
                  </a:lnTo>
                  <a:lnTo>
                    <a:pt x="301" y="652"/>
                  </a:lnTo>
                  <a:lnTo>
                    <a:pt x="295" y="650"/>
                  </a:lnTo>
                  <a:lnTo>
                    <a:pt x="283" y="636"/>
                  </a:lnTo>
                  <a:lnTo>
                    <a:pt x="273" y="630"/>
                  </a:lnTo>
                  <a:lnTo>
                    <a:pt x="262" y="630"/>
                  </a:lnTo>
                  <a:lnTo>
                    <a:pt x="254" y="636"/>
                  </a:lnTo>
                  <a:lnTo>
                    <a:pt x="246" y="642"/>
                  </a:lnTo>
                  <a:lnTo>
                    <a:pt x="238" y="644"/>
                  </a:lnTo>
                  <a:lnTo>
                    <a:pt x="230" y="640"/>
                  </a:lnTo>
                  <a:lnTo>
                    <a:pt x="220" y="632"/>
                  </a:lnTo>
                  <a:lnTo>
                    <a:pt x="208" y="624"/>
                  </a:lnTo>
                  <a:lnTo>
                    <a:pt x="195" y="614"/>
                  </a:lnTo>
                  <a:lnTo>
                    <a:pt x="185" y="608"/>
                  </a:lnTo>
                  <a:lnTo>
                    <a:pt x="181" y="606"/>
                  </a:lnTo>
                  <a:lnTo>
                    <a:pt x="181" y="593"/>
                  </a:lnTo>
                  <a:lnTo>
                    <a:pt x="210" y="553"/>
                  </a:lnTo>
                  <a:lnTo>
                    <a:pt x="262" y="540"/>
                  </a:lnTo>
                  <a:lnTo>
                    <a:pt x="271" y="467"/>
                  </a:lnTo>
                  <a:lnTo>
                    <a:pt x="248" y="439"/>
                  </a:lnTo>
                  <a:lnTo>
                    <a:pt x="212" y="455"/>
                  </a:lnTo>
                  <a:lnTo>
                    <a:pt x="179" y="435"/>
                  </a:lnTo>
                  <a:lnTo>
                    <a:pt x="147" y="451"/>
                  </a:lnTo>
                  <a:lnTo>
                    <a:pt x="116" y="431"/>
                  </a:lnTo>
                  <a:lnTo>
                    <a:pt x="106" y="390"/>
                  </a:lnTo>
                  <a:lnTo>
                    <a:pt x="57" y="386"/>
                  </a:lnTo>
                  <a:lnTo>
                    <a:pt x="31" y="404"/>
                  </a:lnTo>
                  <a:lnTo>
                    <a:pt x="0" y="349"/>
                  </a:lnTo>
                  <a:lnTo>
                    <a:pt x="51" y="347"/>
                  </a:lnTo>
                  <a:lnTo>
                    <a:pt x="104" y="295"/>
                  </a:lnTo>
                  <a:lnTo>
                    <a:pt x="139" y="292"/>
                  </a:lnTo>
                  <a:lnTo>
                    <a:pt x="195" y="327"/>
                  </a:lnTo>
                  <a:lnTo>
                    <a:pt x="250" y="335"/>
                  </a:lnTo>
                  <a:lnTo>
                    <a:pt x="275" y="309"/>
                  </a:lnTo>
                  <a:lnTo>
                    <a:pt x="279" y="288"/>
                  </a:lnTo>
                  <a:lnTo>
                    <a:pt x="307" y="278"/>
                  </a:lnTo>
                  <a:lnTo>
                    <a:pt x="338" y="248"/>
                  </a:lnTo>
                  <a:lnTo>
                    <a:pt x="386" y="238"/>
                  </a:lnTo>
                  <a:lnTo>
                    <a:pt x="397" y="207"/>
                  </a:lnTo>
                  <a:lnTo>
                    <a:pt x="437" y="181"/>
                  </a:lnTo>
                  <a:lnTo>
                    <a:pt x="458" y="223"/>
                  </a:lnTo>
                  <a:lnTo>
                    <a:pt x="496" y="225"/>
                  </a:lnTo>
                  <a:lnTo>
                    <a:pt x="521" y="248"/>
                  </a:lnTo>
                  <a:lnTo>
                    <a:pt x="567" y="227"/>
                  </a:lnTo>
                  <a:lnTo>
                    <a:pt x="575" y="189"/>
                  </a:lnTo>
                  <a:lnTo>
                    <a:pt x="604" y="173"/>
                  </a:lnTo>
                  <a:lnTo>
                    <a:pt x="641" y="193"/>
                  </a:lnTo>
                  <a:lnTo>
                    <a:pt x="659" y="160"/>
                  </a:lnTo>
                  <a:lnTo>
                    <a:pt x="695" y="160"/>
                  </a:lnTo>
                  <a:lnTo>
                    <a:pt x="693" y="120"/>
                  </a:lnTo>
                  <a:lnTo>
                    <a:pt x="728" y="108"/>
                  </a:lnTo>
                  <a:lnTo>
                    <a:pt x="740" y="122"/>
                  </a:lnTo>
                  <a:lnTo>
                    <a:pt x="765" y="71"/>
                  </a:lnTo>
                  <a:lnTo>
                    <a:pt x="797" y="73"/>
                  </a:lnTo>
                  <a:lnTo>
                    <a:pt x="825" y="77"/>
                  </a:lnTo>
                  <a:lnTo>
                    <a:pt x="840" y="30"/>
                  </a:lnTo>
                  <a:lnTo>
                    <a:pt x="868" y="36"/>
                  </a:lnTo>
                  <a:lnTo>
                    <a:pt x="891" y="63"/>
                  </a:lnTo>
                  <a:lnTo>
                    <a:pt x="933" y="6"/>
                  </a:lnTo>
                  <a:lnTo>
                    <a:pt x="974" y="18"/>
                  </a:lnTo>
                  <a:lnTo>
                    <a:pt x="1006" y="0"/>
                  </a:lnTo>
                  <a:lnTo>
                    <a:pt x="1039" y="10"/>
                  </a:lnTo>
                  <a:lnTo>
                    <a:pt x="1039" y="69"/>
                  </a:lnTo>
                  <a:lnTo>
                    <a:pt x="1065" y="89"/>
                  </a:lnTo>
                  <a:lnTo>
                    <a:pt x="1059" y="154"/>
                  </a:lnTo>
                  <a:lnTo>
                    <a:pt x="1006" y="215"/>
                  </a:lnTo>
                  <a:lnTo>
                    <a:pt x="1080" y="209"/>
                  </a:lnTo>
                  <a:lnTo>
                    <a:pt x="1096" y="234"/>
                  </a:lnTo>
                  <a:lnTo>
                    <a:pt x="1096" y="284"/>
                  </a:lnTo>
                  <a:lnTo>
                    <a:pt x="1134" y="258"/>
                  </a:lnTo>
                  <a:lnTo>
                    <a:pt x="1169" y="258"/>
                  </a:lnTo>
                  <a:lnTo>
                    <a:pt x="1191" y="321"/>
                  </a:lnTo>
                  <a:lnTo>
                    <a:pt x="1163" y="351"/>
                  </a:lnTo>
                  <a:lnTo>
                    <a:pt x="1167" y="408"/>
                  </a:lnTo>
                  <a:lnTo>
                    <a:pt x="1128" y="431"/>
                  </a:lnTo>
                  <a:lnTo>
                    <a:pt x="1104" y="504"/>
                  </a:lnTo>
                  <a:lnTo>
                    <a:pt x="1110" y="579"/>
                  </a:lnTo>
                  <a:lnTo>
                    <a:pt x="1039" y="642"/>
                  </a:lnTo>
                  <a:lnTo>
                    <a:pt x="1013" y="654"/>
                  </a:lnTo>
                  <a:lnTo>
                    <a:pt x="1013" y="713"/>
                  </a:lnTo>
                  <a:lnTo>
                    <a:pt x="990" y="728"/>
                  </a:lnTo>
                  <a:lnTo>
                    <a:pt x="943" y="738"/>
                  </a:lnTo>
                  <a:lnTo>
                    <a:pt x="937" y="776"/>
                  </a:lnTo>
                  <a:lnTo>
                    <a:pt x="899" y="788"/>
                  </a:lnTo>
                  <a:lnTo>
                    <a:pt x="866" y="835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96" y="2974"/>
              <a:ext cx="195" cy="172"/>
            </a:xfrm>
            <a:custGeom>
              <a:avLst/>
              <a:gdLst>
                <a:gd name="T0" fmla="*/ 83 w 392"/>
                <a:gd name="T1" fmla="*/ 74 h 344"/>
                <a:gd name="T2" fmla="*/ 71 w 392"/>
                <a:gd name="T3" fmla="*/ 84 h 344"/>
                <a:gd name="T4" fmla="*/ 45 w 392"/>
                <a:gd name="T5" fmla="*/ 108 h 344"/>
                <a:gd name="T6" fmla="*/ 20 w 392"/>
                <a:gd name="T7" fmla="*/ 137 h 344"/>
                <a:gd name="T8" fmla="*/ 4 w 392"/>
                <a:gd name="T9" fmla="*/ 159 h 344"/>
                <a:gd name="T10" fmla="*/ 0 w 392"/>
                <a:gd name="T11" fmla="*/ 200 h 344"/>
                <a:gd name="T12" fmla="*/ 6 w 392"/>
                <a:gd name="T13" fmla="*/ 254 h 344"/>
                <a:gd name="T14" fmla="*/ 22 w 392"/>
                <a:gd name="T15" fmla="*/ 287 h 344"/>
                <a:gd name="T16" fmla="*/ 51 w 392"/>
                <a:gd name="T17" fmla="*/ 309 h 344"/>
                <a:gd name="T18" fmla="*/ 91 w 392"/>
                <a:gd name="T19" fmla="*/ 318 h 344"/>
                <a:gd name="T20" fmla="*/ 112 w 392"/>
                <a:gd name="T21" fmla="*/ 318 h 344"/>
                <a:gd name="T22" fmla="*/ 134 w 392"/>
                <a:gd name="T23" fmla="*/ 324 h 344"/>
                <a:gd name="T24" fmla="*/ 164 w 392"/>
                <a:gd name="T25" fmla="*/ 342 h 344"/>
                <a:gd name="T26" fmla="*/ 185 w 392"/>
                <a:gd name="T27" fmla="*/ 338 h 344"/>
                <a:gd name="T28" fmla="*/ 199 w 392"/>
                <a:gd name="T29" fmla="*/ 317 h 344"/>
                <a:gd name="T30" fmla="*/ 213 w 392"/>
                <a:gd name="T31" fmla="*/ 295 h 344"/>
                <a:gd name="T32" fmla="*/ 240 w 392"/>
                <a:gd name="T33" fmla="*/ 289 h 344"/>
                <a:gd name="T34" fmla="*/ 260 w 392"/>
                <a:gd name="T35" fmla="*/ 275 h 344"/>
                <a:gd name="T36" fmla="*/ 280 w 392"/>
                <a:gd name="T37" fmla="*/ 252 h 344"/>
                <a:gd name="T38" fmla="*/ 305 w 392"/>
                <a:gd name="T39" fmla="*/ 238 h 344"/>
                <a:gd name="T40" fmla="*/ 319 w 392"/>
                <a:gd name="T41" fmla="*/ 208 h 344"/>
                <a:gd name="T42" fmla="*/ 323 w 392"/>
                <a:gd name="T43" fmla="*/ 169 h 344"/>
                <a:gd name="T44" fmla="*/ 343 w 392"/>
                <a:gd name="T45" fmla="*/ 112 h 344"/>
                <a:gd name="T46" fmla="*/ 362 w 392"/>
                <a:gd name="T47" fmla="*/ 84 h 344"/>
                <a:gd name="T48" fmla="*/ 380 w 392"/>
                <a:gd name="T49" fmla="*/ 76 h 344"/>
                <a:gd name="T50" fmla="*/ 392 w 392"/>
                <a:gd name="T51" fmla="*/ 61 h 344"/>
                <a:gd name="T52" fmla="*/ 390 w 392"/>
                <a:gd name="T53" fmla="*/ 35 h 344"/>
                <a:gd name="T54" fmla="*/ 384 w 392"/>
                <a:gd name="T55" fmla="*/ 13 h 344"/>
                <a:gd name="T56" fmla="*/ 356 w 392"/>
                <a:gd name="T57" fmla="*/ 2 h 344"/>
                <a:gd name="T58" fmla="*/ 301 w 392"/>
                <a:gd name="T59" fmla="*/ 4 h 344"/>
                <a:gd name="T60" fmla="*/ 260 w 392"/>
                <a:gd name="T61" fmla="*/ 13 h 344"/>
                <a:gd name="T62" fmla="*/ 221 w 392"/>
                <a:gd name="T63" fmla="*/ 21 h 344"/>
                <a:gd name="T64" fmla="*/ 181 w 392"/>
                <a:gd name="T65" fmla="*/ 27 h 344"/>
                <a:gd name="T66" fmla="*/ 154 w 392"/>
                <a:gd name="T67" fmla="*/ 31 h 344"/>
                <a:gd name="T68" fmla="*/ 134 w 392"/>
                <a:gd name="T69" fmla="*/ 45 h 344"/>
                <a:gd name="T70" fmla="*/ 114 w 392"/>
                <a:gd name="T71" fmla="*/ 49 h 344"/>
                <a:gd name="T72" fmla="*/ 93 w 392"/>
                <a:gd name="T73" fmla="*/ 49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96" y="2974"/>
              <a:ext cx="195" cy="172"/>
            </a:xfrm>
            <a:custGeom>
              <a:avLst/>
              <a:gdLst>
                <a:gd name="T0" fmla="*/ 83 w 392"/>
                <a:gd name="T1" fmla="*/ 74 h 344"/>
                <a:gd name="T2" fmla="*/ 71 w 392"/>
                <a:gd name="T3" fmla="*/ 84 h 344"/>
                <a:gd name="T4" fmla="*/ 45 w 392"/>
                <a:gd name="T5" fmla="*/ 108 h 344"/>
                <a:gd name="T6" fmla="*/ 20 w 392"/>
                <a:gd name="T7" fmla="*/ 137 h 344"/>
                <a:gd name="T8" fmla="*/ 4 w 392"/>
                <a:gd name="T9" fmla="*/ 159 h 344"/>
                <a:gd name="T10" fmla="*/ 0 w 392"/>
                <a:gd name="T11" fmla="*/ 200 h 344"/>
                <a:gd name="T12" fmla="*/ 6 w 392"/>
                <a:gd name="T13" fmla="*/ 254 h 344"/>
                <a:gd name="T14" fmla="*/ 22 w 392"/>
                <a:gd name="T15" fmla="*/ 287 h 344"/>
                <a:gd name="T16" fmla="*/ 51 w 392"/>
                <a:gd name="T17" fmla="*/ 309 h 344"/>
                <a:gd name="T18" fmla="*/ 91 w 392"/>
                <a:gd name="T19" fmla="*/ 318 h 344"/>
                <a:gd name="T20" fmla="*/ 112 w 392"/>
                <a:gd name="T21" fmla="*/ 318 h 344"/>
                <a:gd name="T22" fmla="*/ 134 w 392"/>
                <a:gd name="T23" fmla="*/ 324 h 344"/>
                <a:gd name="T24" fmla="*/ 164 w 392"/>
                <a:gd name="T25" fmla="*/ 342 h 344"/>
                <a:gd name="T26" fmla="*/ 185 w 392"/>
                <a:gd name="T27" fmla="*/ 338 h 344"/>
                <a:gd name="T28" fmla="*/ 199 w 392"/>
                <a:gd name="T29" fmla="*/ 317 h 344"/>
                <a:gd name="T30" fmla="*/ 213 w 392"/>
                <a:gd name="T31" fmla="*/ 295 h 344"/>
                <a:gd name="T32" fmla="*/ 240 w 392"/>
                <a:gd name="T33" fmla="*/ 289 h 344"/>
                <a:gd name="T34" fmla="*/ 260 w 392"/>
                <a:gd name="T35" fmla="*/ 275 h 344"/>
                <a:gd name="T36" fmla="*/ 280 w 392"/>
                <a:gd name="T37" fmla="*/ 252 h 344"/>
                <a:gd name="T38" fmla="*/ 305 w 392"/>
                <a:gd name="T39" fmla="*/ 238 h 344"/>
                <a:gd name="T40" fmla="*/ 319 w 392"/>
                <a:gd name="T41" fmla="*/ 208 h 344"/>
                <a:gd name="T42" fmla="*/ 323 w 392"/>
                <a:gd name="T43" fmla="*/ 169 h 344"/>
                <a:gd name="T44" fmla="*/ 343 w 392"/>
                <a:gd name="T45" fmla="*/ 112 h 344"/>
                <a:gd name="T46" fmla="*/ 362 w 392"/>
                <a:gd name="T47" fmla="*/ 84 h 344"/>
                <a:gd name="T48" fmla="*/ 380 w 392"/>
                <a:gd name="T49" fmla="*/ 76 h 344"/>
                <a:gd name="T50" fmla="*/ 392 w 392"/>
                <a:gd name="T51" fmla="*/ 61 h 344"/>
                <a:gd name="T52" fmla="*/ 390 w 392"/>
                <a:gd name="T53" fmla="*/ 35 h 344"/>
                <a:gd name="T54" fmla="*/ 384 w 392"/>
                <a:gd name="T55" fmla="*/ 13 h 344"/>
                <a:gd name="T56" fmla="*/ 356 w 392"/>
                <a:gd name="T57" fmla="*/ 2 h 344"/>
                <a:gd name="T58" fmla="*/ 301 w 392"/>
                <a:gd name="T59" fmla="*/ 4 h 344"/>
                <a:gd name="T60" fmla="*/ 260 w 392"/>
                <a:gd name="T61" fmla="*/ 13 h 344"/>
                <a:gd name="T62" fmla="*/ 221 w 392"/>
                <a:gd name="T63" fmla="*/ 21 h 344"/>
                <a:gd name="T64" fmla="*/ 181 w 392"/>
                <a:gd name="T65" fmla="*/ 27 h 344"/>
                <a:gd name="T66" fmla="*/ 154 w 392"/>
                <a:gd name="T67" fmla="*/ 31 h 344"/>
                <a:gd name="T68" fmla="*/ 134 w 392"/>
                <a:gd name="T69" fmla="*/ 45 h 344"/>
                <a:gd name="T70" fmla="*/ 114 w 392"/>
                <a:gd name="T71" fmla="*/ 49 h 344"/>
                <a:gd name="T72" fmla="*/ 93 w 392"/>
                <a:gd name="T73" fmla="*/ 49 h 34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392"/>
                <a:gd name="T112" fmla="*/ 0 h 344"/>
                <a:gd name="T113" fmla="*/ 392 w 392"/>
                <a:gd name="T114" fmla="*/ 344 h 344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392" h="344">
                  <a:moveTo>
                    <a:pt x="87" y="51"/>
                  </a:moveTo>
                  <a:lnTo>
                    <a:pt x="83" y="74"/>
                  </a:lnTo>
                  <a:lnTo>
                    <a:pt x="79" y="76"/>
                  </a:lnTo>
                  <a:lnTo>
                    <a:pt x="71" y="84"/>
                  </a:lnTo>
                  <a:lnTo>
                    <a:pt x="59" y="96"/>
                  </a:lnTo>
                  <a:lnTo>
                    <a:pt x="45" y="108"/>
                  </a:lnTo>
                  <a:lnTo>
                    <a:pt x="32" y="124"/>
                  </a:lnTo>
                  <a:lnTo>
                    <a:pt x="20" y="137"/>
                  </a:lnTo>
                  <a:lnTo>
                    <a:pt x="10" y="149"/>
                  </a:lnTo>
                  <a:lnTo>
                    <a:pt x="4" y="159"/>
                  </a:lnTo>
                  <a:lnTo>
                    <a:pt x="0" y="175"/>
                  </a:lnTo>
                  <a:lnTo>
                    <a:pt x="0" y="200"/>
                  </a:lnTo>
                  <a:lnTo>
                    <a:pt x="2" y="228"/>
                  </a:lnTo>
                  <a:lnTo>
                    <a:pt x="6" y="254"/>
                  </a:lnTo>
                  <a:lnTo>
                    <a:pt x="12" y="271"/>
                  </a:lnTo>
                  <a:lnTo>
                    <a:pt x="22" y="287"/>
                  </a:lnTo>
                  <a:lnTo>
                    <a:pt x="36" y="299"/>
                  </a:lnTo>
                  <a:lnTo>
                    <a:pt x="51" y="309"/>
                  </a:lnTo>
                  <a:lnTo>
                    <a:pt x="73" y="317"/>
                  </a:lnTo>
                  <a:lnTo>
                    <a:pt x="91" y="318"/>
                  </a:lnTo>
                  <a:lnTo>
                    <a:pt x="103" y="318"/>
                  </a:lnTo>
                  <a:lnTo>
                    <a:pt x="112" y="318"/>
                  </a:lnTo>
                  <a:lnTo>
                    <a:pt x="122" y="318"/>
                  </a:lnTo>
                  <a:lnTo>
                    <a:pt x="134" y="324"/>
                  </a:lnTo>
                  <a:lnTo>
                    <a:pt x="152" y="334"/>
                  </a:lnTo>
                  <a:lnTo>
                    <a:pt x="164" y="342"/>
                  </a:lnTo>
                  <a:lnTo>
                    <a:pt x="175" y="344"/>
                  </a:lnTo>
                  <a:lnTo>
                    <a:pt x="185" y="338"/>
                  </a:lnTo>
                  <a:lnTo>
                    <a:pt x="193" y="328"/>
                  </a:lnTo>
                  <a:lnTo>
                    <a:pt x="199" y="317"/>
                  </a:lnTo>
                  <a:lnTo>
                    <a:pt x="205" y="305"/>
                  </a:lnTo>
                  <a:lnTo>
                    <a:pt x="213" y="295"/>
                  </a:lnTo>
                  <a:lnTo>
                    <a:pt x="225" y="293"/>
                  </a:lnTo>
                  <a:lnTo>
                    <a:pt x="240" y="289"/>
                  </a:lnTo>
                  <a:lnTo>
                    <a:pt x="252" y="283"/>
                  </a:lnTo>
                  <a:lnTo>
                    <a:pt x="260" y="275"/>
                  </a:lnTo>
                  <a:lnTo>
                    <a:pt x="268" y="263"/>
                  </a:lnTo>
                  <a:lnTo>
                    <a:pt x="280" y="252"/>
                  </a:lnTo>
                  <a:lnTo>
                    <a:pt x="292" y="246"/>
                  </a:lnTo>
                  <a:lnTo>
                    <a:pt x="305" y="238"/>
                  </a:lnTo>
                  <a:lnTo>
                    <a:pt x="315" y="224"/>
                  </a:lnTo>
                  <a:lnTo>
                    <a:pt x="319" y="208"/>
                  </a:lnTo>
                  <a:lnTo>
                    <a:pt x="321" y="189"/>
                  </a:lnTo>
                  <a:lnTo>
                    <a:pt x="323" y="169"/>
                  </a:lnTo>
                  <a:lnTo>
                    <a:pt x="331" y="139"/>
                  </a:lnTo>
                  <a:lnTo>
                    <a:pt x="343" y="112"/>
                  </a:lnTo>
                  <a:lnTo>
                    <a:pt x="355" y="92"/>
                  </a:lnTo>
                  <a:lnTo>
                    <a:pt x="362" y="84"/>
                  </a:lnTo>
                  <a:lnTo>
                    <a:pt x="372" y="80"/>
                  </a:lnTo>
                  <a:lnTo>
                    <a:pt x="380" y="76"/>
                  </a:lnTo>
                  <a:lnTo>
                    <a:pt x="388" y="70"/>
                  </a:lnTo>
                  <a:lnTo>
                    <a:pt x="392" y="61"/>
                  </a:lnTo>
                  <a:lnTo>
                    <a:pt x="392" y="51"/>
                  </a:lnTo>
                  <a:lnTo>
                    <a:pt x="390" y="35"/>
                  </a:lnTo>
                  <a:lnTo>
                    <a:pt x="390" y="23"/>
                  </a:lnTo>
                  <a:lnTo>
                    <a:pt x="384" y="13"/>
                  </a:lnTo>
                  <a:lnTo>
                    <a:pt x="374" y="8"/>
                  </a:lnTo>
                  <a:lnTo>
                    <a:pt x="356" y="2"/>
                  </a:lnTo>
                  <a:lnTo>
                    <a:pt x="327" y="0"/>
                  </a:lnTo>
                  <a:lnTo>
                    <a:pt x="301" y="4"/>
                  </a:lnTo>
                  <a:lnTo>
                    <a:pt x="280" y="9"/>
                  </a:lnTo>
                  <a:lnTo>
                    <a:pt x="260" y="13"/>
                  </a:lnTo>
                  <a:lnTo>
                    <a:pt x="240" y="15"/>
                  </a:lnTo>
                  <a:lnTo>
                    <a:pt x="221" y="21"/>
                  </a:lnTo>
                  <a:lnTo>
                    <a:pt x="201" y="27"/>
                  </a:lnTo>
                  <a:lnTo>
                    <a:pt x="181" y="27"/>
                  </a:lnTo>
                  <a:lnTo>
                    <a:pt x="166" y="27"/>
                  </a:lnTo>
                  <a:lnTo>
                    <a:pt x="154" y="31"/>
                  </a:lnTo>
                  <a:lnTo>
                    <a:pt x="142" y="39"/>
                  </a:lnTo>
                  <a:lnTo>
                    <a:pt x="134" y="45"/>
                  </a:lnTo>
                  <a:lnTo>
                    <a:pt x="126" y="49"/>
                  </a:lnTo>
                  <a:lnTo>
                    <a:pt x="114" y="49"/>
                  </a:lnTo>
                  <a:lnTo>
                    <a:pt x="103" y="49"/>
                  </a:lnTo>
                  <a:lnTo>
                    <a:pt x="93" y="49"/>
                  </a:lnTo>
                  <a:lnTo>
                    <a:pt x="87" y="51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68" y="2480"/>
              <a:ext cx="564" cy="480"/>
            </a:xfrm>
            <a:custGeom>
              <a:avLst/>
              <a:gdLst>
                <a:gd name="T0" fmla="*/ 1116 w 1128"/>
                <a:gd name="T1" fmla="*/ 250 h 960"/>
                <a:gd name="T2" fmla="*/ 1088 w 1128"/>
                <a:gd name="T3" fmla="*/ 265 h 960"/>
                <a:gd name="T4" fmla="*/ 1063 w 1128"/>
                <a:gd name="T5" fmla="*/ 305 h 960"/>
                <a:gd name="T6" fmla="*/ 1043 w 1128"/>
                <a:gd name="T7" fmla="*/ 348 h 960"/>
                <a:gd name="T8" fmla="*/ 1016 w 1128"/>
                <a:gd name="T9" fmla="*/ 387 h 960"/>
                <a:gd name="T10" fmla="*/ 966 w 1128"/>
                <a:gd name="T11" fmla="*/ 411 h 960"/>
                <a:gd name="T12" fmla="*/ 921 w 1128"/>
                <a:gd name="T13" fmla="*/ 415 h 960"/>
                <a:gd name="T14" fmla="*/ 864 w 1128"/>
                <a:gd name="T15" fmla="*/ 411 h 960"/>
                <a:gd name="T16" fmla="*/ 813 w 1128"/>
                <a:gd name="T17" fmla="*/ 440 h 960"/>
                <a:gd name="T18" fmla="*/ 797 w 1128"/>
                <a:gd name="T19" fmla="*/ 458 h 960"/>
                <a:gd name="T20" fmla="*/ 791 w 1128"/>
                <a:gd name="T21" fmla="*/ 472 h 960"/>
                <a:gd name="T22" fmla="*/ 783 w 1128"/>
                <a:gd name="T23" fmla="*/ 474 h 960"/>
                <a:gd name="T24" fmla="*/ 760 w 1128"/>
                <a:gd name="T25" fmla="*/ 456 h 960"/>
                <a:gd name="T26" fmla="*/ 734 w 1128"/>
                <a:gd name="T27" fmla="*/ 472 h 960"/>
                <a:gd name="T28" fmla="*/ 708 w 1128"/>
                <a:gd name="T29" fmla="*/ 507 h 960"/>
                <a:gd name="T30" fmla="*/ 657 w 1128"/>
                <a:gd name="T31" fmla="*/ 509 h 960"/>
                <a:gd name="T32" fmla="*/ 622 w 1128"/>
                <a:gd name="T33" fmla="*/ 482 h 960"/>
                <a:gd name="T34" fmla="*/ 592 w 1128"/>
                <a:gd name="T35" fmla="*/ 442 h 960"/>
                <a:gd name="T36" fmla="*/ 571 w 1128"/>
                <a:gd name="T37" fmla="*/ 452 h 960"/>
                <a:gd name="T38" fmla="*/ 588 w 1128"/>
                <a:gd name="T39" fmla="*/ 490 h 960"/>
                <a:gd name="T40" fmla="*/ 618 w 1128"/>
                <a:gd name="T41" fmla="*/ 519 h 960"/>
                <a:gd name="T42" fmla="*/ 612 w 1128"/>
                <a:gd name="T43" fmla="*/ 557 h 960"/>
                <a:gd name="T44" fmla="*/ 557 w 1128"/>
                <a:gd name="T45" fmla="*/ 596 h 960"/>
                <a:gd name="T46" fmla="*/ 533 w 1128"/>
                <a:gd name="T47" fmla="*/ 596 h 960"/>
                <a:gd name="T48" fmla="*/ 525 w 1128"/>
                <a:gd name="T49" fmla="*/ 590 h 960"/>
                <a:gd name="T50" fmla="*/ 520 w 1128"/>
                <a:gd name="T51" fmla="*/ 592 h 960"/>
                <a:gd name="T52" fmla="*/ 504 w 1128"/>
                <a:gd name="T53" fmla="*/ 614 h 960"/>
                <a:gd name="T54" fmla="*/ 466 w 1128"/>
                <a:gd name="T55" fmla="*/ 651 h 960"/>
                <a:gd name="T56" fmla="*/ 441 w 1128"/>
                <a:gd name="T57" fmla="*/ 667 h 960"/>
                <a:gd name="T58" fmla="*/ 390 w 1128"/>
                <a:gd name="T59" fmla="*/ 669 h 960"/>
                <a:gd name="T60" fmla="*/ 348 w 1128"/>
                <a:gd name="T61" fmla="*/ 683 h 960"/>
                <a:gd name="T62" fmla="*/ 299 w 1128"/>
                <a:gd name="T63" fmla="*/ 714 h 960"/>
                <a:gd name="T64" fmla="*/ 226 w 1128"/>
                <a:gd name="T65" fmla="*/ 740 h 960"/>
                <a:gd name="T66" fmla="*/ 185 w 1128"/>
                <a:gd name="T67" fmla="*/ 742 h 960"/>
                <a:gd name="T68" fmla="*/ 153 w 1128"/>
                <a:gd name="T69" fmla="*/ 773 h 960"/>
                <a:gd name="T70" fmla="*/ 116 w 1128"/>
                <a:gd name="T71" fmla="*/ 793 h 960"/>
                <a:gd name="T72" fmla="*/ 92 w 1128"/>
                <a:gd name="T73" fmla="*/ 826 h 960"/>
                <a:gd name="T74" fmla="*/ 104 w 1128"/>
                <a:gd name="T75" fmla="*/ 856 h 960"/>
                <a:gd name="T76" fmla="*/ 138 w 1128"/>
                <a:gd name="T77" fmla="*/ 905 h 960"/>
                <a:gd name="T78" fmla="*/ 140 w 1128"/>
                <a:gd name="T79" fmla="*/ 940 h 960"/>
                <a:gd name="T80" fmla="*/ 96 w 1128"/>
                <a:gd name="T81" fmla="*/ 960 h 960"/>
                <a:gd name="T82" fmla="*/ 51 w 1128"/>
                <a:gd name="T83" fmla="*/ 938 h 960"/>
                <a:gd name="T84" fmla="*/ 18 w 1128"/>
                <a:gd name="T85" fmla="*/ 887 h 960"/>
                <a:gd name="T86" fmla="*/ 2 w 1128"/>
                <a:gd name="T87" fmla="*/ 840 h 960"/>
                <a:gd name="T88" fmla="*/ 4 w 1128"/>
                <a:gd name="T89" fmla="*/ 797 h 960"/>
                <a:gd name="T90" fmla="*/ 31 w 1128"/>
                <a:gd name="T91" fmla="*/ 753 h 960"/>
                <a:gd name="T92" fmla="*/ 0 w 1128"/>
                <a:gd name="T93" fmla="*/ 734 h 960"/>
                <a:gd name="T94" fmla="*/ 77 w 1128"/>
                <a:gd name="T95" fmla="*/ 637 h 960"/>
                <a:gd name="T96" fmla="*/ 147 w 1128"/>
                <a:gd name="T97" fmla="*/ 553 h 960"/>
                <a:gd name="T98" fmla="*/ 238 w 1128"/>
                <a:gd name="T99" fmla="*/ 403 h 960"/>
                <a:gd name="T100" fmla="*/ 297 w 1128"/>
                <a:gd name="T101" fmla="*/ 250 h 960"/>
                <a:gd name="T102" fmla="*/ 329 w 1128"/>
                <a:gd name="T103" fmla="*/ 143 h 960"/>
                <a:gd name="T104" fmla="*/ 484 w 1128"/>
                <a:gd name="T105" fmla="*/ 9 h 960"/>
                <a:gd name="T106" fmla="*/ 624 w 1128"/>
                <a:gd name="T107" fmla="*/ 29 h 960"/>
                <a:gd name="T108" fmla="*/ 681 w 1128"/>
                <a:gd name="T109" fmla="*/ 94 h 960"/>
                <a:gd name="T110" fmla="*/ 740 w 1128"/>
                <a:gd name="T111" fmla="*/ 128 h 960"/>
                <a:gd name="T112" fmla="*/ 895 w 1128"/>
                <a:gd name="T113" fmla="*/ 59 h 960"/>
                <a:gd name="T114" fmla="*/ 1086 w 1128"/>
                <a:gd name="T115" fmla="*/ 16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68" y="2480"/>
              <a:ext cx="564" cy="480"/>
            </a:xfrm>
            <a:custGeom>
              <a:avLst/>
              <a:gdLst>
                <a:gd name="T0" fmla="*/ 1116 w 1128"/>
                <a:gd name="T1" fmla="*/ 250 h 960"/>
                <a:gd name="T2" fmla="*/ 1088 w 1128"/>
                <a:gd name="T3" fmla="*/ 265 h 960"/>
                <a:gd name="T4" fmla="*/ 1063 w 1128"/>
                <a:gd name="T5" fmla="*/ 305 h 960"/>
                <a:gd name="T6" fmla="*/ 1043 w 1128"/>
                <a:gd name="T7" fmla="*/ 348 h 960"/>
                <a:gd name="T8" fmla="*/ 1016 w 1128"/>
                <a:gd name="T9" fmla="*/ 387 h 960"/>
                <a:gd name="T10" fmla="*/ 966 w 1128"/>
                <a:gd name="T11" fmla="*/ 411 h 960"/>
                <a:gd name="T12" fmla="*/ 921 w 1128"/>
                <a:gd name="T13" fmla="*/ 415 h 960"/>
                <a:gd name="T14" fmla="*/ 864 w 1128"/>
                <a:gd name="T15" fmla="*/ 411 h 960"/>
                <a:gd name="T16" fmla="*/ 813 w 1128"/>
                <a:gd name="T17" fmla="*/ 440 h 960"/>
                <a:gd name="T18" fmla="*/ 797 w 1128"/>
                <a:gd name="T19" fmla="*/ 458 h 960"/>
                <a:gd name="T20" fmla="*/ 791 w 1128"/>
                <a:gd name="T21" fmla="*/ 472 h 960"/>
                <a:gd name="T22" fmla="*/ 783 w 1128"/>
                <a:gd name="T23" fmla="*/ 474 h 960"/>
                <a:gd name="T24" fmla="*/ 760 w 1128"/>
                <a:gd name="T25" fmla="*/ 456 h 960"/>
                <a:gd name="T26" fmla="*/ 734 w 1128"/>
                <a:gd name="T27" fmla="*/ 472 h 960"/>
                <a:gd name="T28" fmla="*/ 708 w 1128"/>
                <a:gd name="T29" fmla="*/ 507 h 960"/>
                <a:gd name="T30" fmla="*/ 657 w 1128"/>
                <a:gd name="T31" fmla="*/ 509 h 960"/>
                <a:gd name="T32" fmla="*/ 622 w 1128"/>
                <a:gd name="T33" fmla="*/ 482 h 960"/>
                <a:gd name="T34" fmla="*/ 592 w 1128"/>
                <a:gd name="T35" fmla="*/ 442 h 960"/>
                <a:gd name="T36" fmla="*/ 571 w 1128"/>
                <a:gd name="T37" fmla="*/ 452 h 960"/>
                <a:gd name="T38" fmla="*/ 588 w 1128"/>
                <a:gd name="T39" fmla="*/ 490 h 960"/>
                <a:gd name="T40" fmla="*/ 618 w 1128"/>
                <a:gd name="T41" fmla="*/ 519 h 960"/>
                <a:gd name="T42" fmla="*/ 612 w 1128"/>
                <a:gd name="T43" fmla="*/ 557 h 960"/>
                <a:gd name="T44" fmla="*/ 557 w 1128"/>
                <a:gd name="T45" fmla="*/ 596 h 960"/>
                <a:gd name="T46" fmla="*/ 533 w 1128"/>
                <a:gd name="T47" fmla="*/ 596 h 960"/>
                <a:gd name="T48" fmla="*/ 525 w 1128"/>
                <a:gd name="T49" fmla="*/ 590 h 960"/>
                <a:gd name="T50" fmla="*/ 520 w 1128"/>
                <a:gd name="T51" fmla="*/ 592 h 960"/>
                <a:gd name="T52" fmla="*/ 504 w 1128"/>
                <a:gd name="T53" fmla="*/ 614 h 960"/>
                <a:gd name="T54" fmla="*/ 466 w 1128"/>
                <a:gd name="T55" fmla="*/ 651 h 960"/>
                <a:gd name="T56" fmla="*/ 441 w 1128"/>
                <a:gd name="T57" fmla="*/ 667 h 960"/>
                <a:gd name="T58" fmla="*/ 390 w 1128"/>
                <a:gd name="T59" fmla="*/ 669 h 960"/>
                <a:gd name="T60" fmla="*/ 348 w 1128"/>
                <a:gd name="T61" fmla="*/ 683 h 960"/>
                <a:gd name="T62" fmla="*/ 299 w 1128"/>
                <a:gd name="T63" fmla="*/ 714 h 960"/>
                <a:gd name="T64" fmla="*/ 226 w 1128"/>
                <a:gd name="T65" fmla="*/ 740 h 960"/>
                <a:gd name="T66" fmla="*/ 185 w 1128"/>
                <a:gd name="T67" fmla="*/ 742 h 960"/>
                <a:gd name="T68" fmla="*/ 153 w 1128"/>
                <a:gd name="T69" fmla="*/ 773 h 960"/>
                <a:gd name="T70" fmla="*/ 116 w 1128"/>
                <a:gd name="T71" fmla="*/ 793 h 960"/>
                <a:gd name="T72" fmla="*/ 92 w 1128"/>
                <a:gd name="T73" fmla="*/ 826 h 960"/>
                <a:gd name="T74" fmla="*/ 104 w 1128"/>
                <a:gd name="T75" fmla="*/ 856 h 960"/>
                <a:gd name="T76" fmla="*/ 138 w 1128"/>
                <a:gd name="T77" fmla="*/ 905 h 960"/>
                <a:gd name="T78" fmla="*/ 140 w 1128"/>
                <a:gd name="T79" fmla="*/ 940 h 960"/>
                <a:gd name="T80" fmla="*/ 96 w 1128"/>
                <a:gd name="T81" fmla="*/ 960 h 960"/>
                <a:gd name="T82" fmla="*/ 51 w 1128"/>
                <a:gd name="T83" fmla="*/ 938 h 960"/>
                <a:gd name="T84" fmla="*/ 18 w 1128"/>
                <a:gd name="T85" fmla="*/ 887 h 960"/>
                <a:gd name="T86" fmla="*/ 2 w 1128"/>
                <a:gd name="T87" fmla="*/ 840 h 960"/>
                <a:gd name="T88" fmla="*/ 4 w 1128"/>
                <a:gd name="T89" fmla="*/ 797 h 960"/>
                <a:gd name="T90" fmla="*/ 31 w 1128"/>
                <a:gd name="T91" fmla="*/ 753 h 960"/>
                <a:gd name="T92" fmla="*/ 0 w 1128"/>
                <a:gd name="T93" fmla="*/ 734 h 960"/>
                <a:gd name="T94" fmla="*/ 77 w 1128"/>
                <a:gd name="T95" fmla="*/ 637 h 960"/>
                <a:gd name="T96" fmla="*/ 147 w 1128"/>
                <a:gd name="T97" fmla="*/ 553 h 960"/>
                <a:gd name="T98" fmla="*/ 238 w 1128"/>
                <a:gd name="T99" fmla="*/ 403 h 960"/>
                <a:gd name="T100" fmla="*/ 297 w 1128"/>
                <a:gd name="T101" fmla="*/ 250 h 960"/>
                <a:gd name="T102" fmla="*/ 329 w 1128"/>
                <a:gd name="T103" fmla="*/ 143 h 960"/>
                <a:gd name="T104" fmla="*/ 484 w 1128"/>
                <a:gd name="T105" fmla="*/ 9 h 960"/>
                <a:gd name="T106" fmla="*/ 624 w 1128"/>
                <a:gd name="T107" fmla="*/ 29 h 960"/>
                <a:gd name="T108" fmla="*/ 681 w 1128"/>
                <a:gd name="T109" fmla="*/ 94 h 960"/>
                <a:gd name="T110" fmla="*/ 740 w 1128"/>
                <a:gd name="T111" fmla="*/ 128 h 960"/>
                <a:gd name="T112" fmla="*/ 895 w 1128"/>
                <a:gd name="T113" fmla="*/ 59 h 960"/>
                <a:gd name="T114" fmla="*/ 1086 w 1128"/>
                <a:gd name="T115" fmla="*/ 161 h 96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1128"/>
                <a:gd name="T175" fmla="*/ 0 h 960"/>
                <a:gd name="T176" fmla="*/ 1128 w 1128"/>
                <a:gd name="T177" fmla="*/ 960 h 960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1128" h="960">
                  <a:moveTo>
                    <a:pt x="1128" y="246"/>
                  </a:moveTo>
                  <a:lnTo>
                    <a:pt x="1124" y="248"/>
                  </a:lnTo>
                  <a:lnTo>
                    <a:pt x="1116" y="250"/>
                  </a:lnTo>
                  <a:lnTo>
                    <a:pt x="1104" y="254"/>
                  </a:lnTo>
                  <a:lnTo>
                    <a:pt x="1094" y="259"/>
                  </a:lnTo>
                  <a:lnTo>
                    <a:pt x="1088" y="265"/>
                  </a:lnTo>
                  <a:lnTo>
                    <a:pt x="1083" y="275"/>
                  </a:lnTo>
                  <a:lnTo>
                    <a:pt x="1075" y="289"/>
                  </a:lnTo>
                  <a:lnTo>
                    <a:pt x="1063" y="305"/>
                  </a:lnTo>
                  <a:lnTo>
                    <a:pt x="1055" y="318"/>
                  </a:lnTo>
                  <a:lnTo>
                    <a:pt x="1047" y="332"/>
                  </a:lnTo>
                  <a:lnTo>
                    <a:pt x="1043" y="348"/>
                  </a:lnTo>
                  <a:lnTo>
                    <a:pt x="1037" y="362"/>
                  </a:lnTo>
                  <a:lnTo>
                    <a:pt x="1029" y="376"/>
                  </a:lnTo>
                  <a:lnTo>
                    <a:pt x="1016" y="387"/>
                  </a:lnTo>
                  <a:lnTo>
                    <a:pt x="1002" y="395"/>
                  </a:lnTo>
                  <a:lnTo>
                    <a:pt x="984" y="403"/>
                  </a:lnTo>
                  <a:lnTo>
                    <a:pt x="966" y="411"/>
                  </a:lnTo>
                  <a:lnTo>
                    <a:pt x="949" y="417"/>
                  </a:lnTo>
                  <a:lnTo>
                    <a:pt x="937" y="419"/>
                  </a:lnTo>
                  <a:lnTo>
                    <a:pt x="921" y="415"/>
                  </a:lnTo>
                  <a:lnTo>
                    <a:pt x="903" y="411"/>
                  </a:lnTo>
                  <a:lnTo>
                    <a:pt x="884" y="409"/>
                  </a:lnTo>
                  <a:lnTo>
                    <a:pt x="864" y="411"/>
                  </a:lnTo>
                  <a:lnTo>
                    <a:pt x="846" y="419"/>
                  </a:lnTo>
                  <a:lnTo>
                    <a:pt x="829" y="431"/>
                  </a:lnTo>
                  <a:lnTo>
                    <a:pt x="813" y="440"/>
                  </a:lnTo>
                  <a:lnTo>
                    <a:pt x="801" y="450"/>
                  </a:lnTo>
                  <a:lnTo>
                    <a:pt x="799" y="454"/>
                  </a:lnTo>
                  <a:lnTo>
                    <a:pt x="797" y="458"/>
                  </a:lnTo>
                  <a:lnTo>
                    <a:pt x="795" y="464"/>
                  </a:lnTo>
                  <a:lnTo>
                    <a:pt x="793" y="468"/>
                  </a:lnTo>
                  <a:lnTo>
                    <a:pt x="791" y="472"/>
                  </a:lnTo>
                  <a:lnTo>
                    <a:pt x="789" y="474"/>
                  </a:lnTo>
                  <a:lnTo>
                    <a:pt x="787" y="474"/>
                  </a:lnTo>
                  <a:lnTo>
                    <a:pt x="783" y="474"/>
                  </a:lnTo>
                  <a:lnTo>
                    <a:pt x="777" y="470"/>
                  </a:lnTo>
                  <a:lnTo>
                    <a:pt x="770" y="462"/>
                  </a:lnTo>
                  <a:lnTo>
                    <a:pt x="760" y="456"/>
                  </a:lnTo>
                  <a:lnTo>
                    <a:pt x="752" y="456"/>
                  </a:lnTo>
                  <a:lnTo>
                    <a:pt x="742" y="462"/>
                  </a:lnTo>
                  <a:lnTo>
                    <a:pt x="734" y="472"/>
                  </a:lnTo>
                  <a:lnTo>
                    <a:pt x="726" y="484"/>
                  </a:lnTo>
                  <a:lnTo>
                    <a:pt x="718" y="496"/>
                  </a:lnTo>
                  <a:lnTo>
                    <a:pt x="708" y="507"/>
                  </a:lnTo>
                  <a:lnTo>
                    <a:pt x="695" y="513"/>
                  </a:lnTo>
                  <a:lnTo>
                    <a:pt x="679" y="513"/>
                  </a:lnTo>
                  <a:lnTo>
                    <a:pt x="657" y="509"/>
                  </a:lnTo>
                  <a:lnTo>
                    <a:pt x="644" y="503"/>
                  </a:lnTo>
                  <a:lnTo>
                    <a:pt x="634" y="494"/>
                  </a:lnTo>
                  <a:lnTo>
                    <a:pt x="622" y="482"/>
                  </a:lnTo>
                  <a:lnTo>
                    <a:pt x="612" y="468"/>
                  </a:lnTo>
                  <a:lnTo>
                    <a:pt x="602" y="454"/>
                  </a:lnTo>
                  <a:lnTo>
                    <a:pt x="592" y="442"/>
                  </a:lnTo>
                  <a:lnTo>
                    <a:pt x="583" y="437"/>
                  </a:lnTo>
                  <a:lnTo>
                    <a:pt x="575" y="440"/>
                  </a:lnTo>
                  <a:lnTo>
                    <a:pt x="571" y="452"/>
                  </a:lnTo>
                  <a:lnTo>
                    <a:pt x="575" y="464"/>
                  </a:lnTo>
                  <a:lnTo>
                    <a:pt x="581" y="478"/>
                  </a:lnTo>
                  <a:lnTo>
                    <a:pt x="588" y="490"/>
                  </a:lnTo>
                  <a:lnTo>
                    <a:pt x="596" y="498"/>
                  </a:lnTo>
                  <a:lnTo>
                    <a:pt x="608" y="509"/>
                  </a:lnTo>
                  <a:lnTo>
                    <a:pt x="618" y="519"/>
                  </a:lnTo>
                  <a:lnTo>
                    <a:pt x="624" y="531"/>
                  </a:lnTo>
                  <a:lnTo>
                    <a:pt x="624" y="541"/>
                  </a:lnTo>
                  <a:lnTo>
                    <a:pt x="612" y="557"/>
                  </a:lnTo>
                  <a:lnTo>
                    <a:pt x="596" y="574"/>
                  </a:lnTo>
                  <a:lnTo>
                    <a:pt x="577" y="588"/>
                  </a:lnTo>
                  <a:lnTo>
                    <a:pt x="557" y="596"/>
                  </a:lnTo>
                  <a:lnTo>
                    <a:pt x="545" y="600"/>
                  </a:lnTo>
                  <a:lnTo>
                    <a:pt x="535" y="598"/>
                  </a:lnTo>
                  <a:lnTo>
                    <a:pt x="533" y="596"/>
                  </a:lnTo>
                  <a:lnTo>
                    <a:pt x="531" y="594"/>
                  </a:lnTo>
                  <a:lnTo>
                    <a:pt x="527" y="592"/>
                  </a:lnTo>
                  <a:lnTo>
                    <a:pt x="525" y="590"/>
                  </a:lnTo>
                  <a:lnTo>
                    <a:pt x="523" y="590"/>
                  </a:lnTo>
                  <a:lnTo>
                    <a:pt x="521" y="590"/>
                  </a:lnTo>
                  <a:lnTo>
                    <a:pt x="520" y="592"/>
                  </a:lnTo>
                  <a:lnTo>
                    <a:pt x="518" y="598"/>
                  </a:lnTo>
                  <a:lnTo>
                    <a:pt x="514" y="608"/>
                  </a:lnTo>
                  <a:lnTo>
                    <a:pt x="504" y="614"/>
                  </a:lnTo>
                  <a:lnTo>
                    <a:pt x="492" y="624"/>
                  </a:lnTo>
                  <a:lnTo>
                    <a:pt x="478" y="637"/>
                  </a:lnTo>
                  <a:lnTo>
                    <a:pt x="466" y="651"/>
                  </a:lnTo>
                  <a:lnTo>
                    <a:pt x="459" y="661"/>
                  </a:lnTo>
                  <a:lnTo>
                    <a:pt x="451" y="667"/>
                  </a:lnTo>
                  <a:lnTo>
                    <a:pt x="441" y="667"/>
                  </a:lnTo>
                  <a:lnTo>
                    <a:pt x="427" y="665"/>
                  </a:lnTo>
                  <a:lnTo>
                    <a:pt x="411" y="667"/>
                  </a:lnTo>
                  <a:lnTo>
                    <a:pt x="390" y="669"/>
                  </a:lnTo>
                  <a:lnTo>
                    <a:pt x="374" y="669"/>
                  </a:lnTo>
                  <a:lnTo>
                    <a:pt x="360" y="675"/>
                  </a:lnTo>
                  <a:lnTo>
                    <a:pt x="348" y="683"/>
                  </a:lnTo>
                  <a:lnTo>
                    <a:pt x="336" y="694"/>
                  </a:lnTo>
                  <a:lnTo>
                    <a:pt x="323" y="704"/>
                  </a:lnTo>
                  <a:lnTo>
                    <a:pt x="299" y="714"/>
                  </a:lnTo>
                  <a:lnTo>
                    <a:pt x="271" y="726"/>
                  </a:lnTo>
                  <a:lnTo>
                    <a:pt x="246" y="734"/>
                  </a:lnTo>
                  <a:lnTo>
                    <a:pt x="226" y="740"/>
                  </a:lnTo>
                  <a:lnTo>
                    <a:pt x="212" y="740"/>
                  </a:lnTo>
                  <a:lnTo>
                    <a:pt x="199" y="740"/>
                  </a:lnTo>
                  <a:lnTo>
                    <a:pt x="185" y="742"/>
                  </a:lnTo>
                  <a:lnTo>
                    <a:pt x="173" y="748"/>
                  </a:lnTo>
                  <a:lnTo>
                    <a:pt x="163" y="759"/>
                  </a:lnTo>
                  <a:lnTo>
                    <a:pt x="153" y="773"/>
                  </a:lnTo>
                  <a:lnTo>
                    <a:pt x="142" y="781"/>
                  </a:lnTo>
                  <a:lnTo>
                    <a:pt x="128" y="787"/>
                  </a:lnTo>
                  <a:lnTo>
                    <a:pt x="116" y="793"/>
                  </a:lnTo>
                  <a:lnTo>
                    <a:pt x="108" y="803"/>
                  </a:lnTo>
                  <a:lnTo>
                    <a:pt x="100" y="816"/>
                  </a:lnTo>
                  <a:lnTo>
                    <a:pt x="92" y="826"/>
                  </a:lnTo>
                  <a:lnTo>
                    <a:pt x="86" y="834"/>
                  </a:lnTo>
                  <a:lnTo>
                    <a:pt x="90" y="844"/>
                  </a:lnTo>
                  <a:lnTo>
                    <a:pt x="104" y="856"/>
                  </a:lnTo>
                  <a:lnTo>
                    <a:pt x="118" y="872"/>
                  </a:lnTo>
                  <a:lnTo>
                    <a:pt x="130" y="891"/>
                  </a:lnTo>
                  <a:lnTo>
                    <a:pt x="138" y="905"/>
                  </a:lnTo>
                  <a:lnTo>
                    <a:pt x="144" y="919"/>
                  </a:lnTo>
                  <a:lnTo>
                    <a:pt x="146" y="931"/>
                  </a:lnTo>
                  <a:lnTo>
                    <a:pt x="140" y="940"/>
                  </a:lnTo>
                  <a:lnTo>
                    <a:pt x="128" y="946"/>
                  </a:lnTo>
                  <a:lnTo>
                    <a:pt x="114" y="954"/>
                  </a:lnTo>
                  <a:lnTo>
                    <a:pt x="96" y="960"/>
                  </a:lnTo>
                  <a:lnTo>
                    <a:pt x="79" y="960"/>
                  </a:lnTo>
                  <a:lnTo>
                    <a:pt x="67" y="956"/>
                  </a:lnTo>
                  <a:lnTo>
                    <a:pt x="51" y="938"/>
                  </a:lnTo>
                  <a:lnTo>
                    <a:pt x="37" y="919"/>
                  </a:lnTo>
                  <a:lnTo>
                    <a:pt x="25" y="901"/>
                  </a:lnTo>
                  <a:lnTo>
                    <a:pt x="18" y="887"/>
                  </a:lnTo>
                  <a:lnTo>
                    <a:pt x="10" y="872"/>
                  </a:lnTo>
                  <a:lnTo>
                    <a:pt x="4" y="854"/>
                  </a:lnTo>
                  <a:lnTo>
                    <a:pt x="2" y="840"/>
                  </a:lnTo>
                  <a:lnTo>
                    <a:pt x="2" y="826"/>
                  </a:lnTo>
                  <a:lnTo>
                    <a:pt x="2" y="812"/>
                  </a:lnTo>
                  <a:lnTo>
                    <a:pt x="4" y="797"/>
                  </a:lnTo>
                  <a:lnTo>
                    <a:pt x="12" y="783"/>
                  </a:lnTo>
                  <a:lnTo>
                    <a:pt x="25" y="765"/>
                  </a:lnTo>
                  <a:lnTo>
                    <a:pt x="31" y="753"/>
                  </a:lnTo>
                  <a:lnTo>
                    <a:pt x="33" y="749"/>
                  </a:lnTo>
                  <a:lnTo>
                    <a:pt x="4" y="746"/>
                  </a:lnTo>
                  <a:lnTo>
                    <a:pt x="0" y="734"/>
                  </a:lnTo>
                  <a:lnTo>
                    <a:pt x="33" y="687"/>
                  </a:lnTo>
                  <a:lnTo>
                    <a:pt x="71" y="675"/>
                  </a:lnTo>
                  <a:lnTo>
                    <a:pt x="77" y="637"/>
                  </a:lnTo>
                  <a:lnTo>
                    <a:pt x="128" y="627"/>
                  </a:lnTo>
                  <a:lnTo>
                    <a:pt x="147" y="612"/>
                  </a:lnTo>
                  <a:lnTo>
                    <a:pt x="147" y="553"/>
                  </a:lnTo>
                  <a:lnTo>
                    <a:pt x="175" y="539"/>
                  </a:lnTo>
                  <a:lnTo>
                    <a:pt x="244" y="478"/>
                  </a:lnTo>
                  <a:lnTo>
                    <a:pt x="238" y="403"/>
                  </a:lnTo>
                  <a:lnTo>
                    <a:pt x="264" y="332"/>
                  </a:lnTo>
                  <a:lnTo>
                    <a:pt x="301" y="307"/>
                  </a:lnTo>
                  <a:lnTo>
                    <a:pt x="297" y="250"/>
                  </a:lnTo>
                  <a:lnTo>
                    <a:pt x="325" y="220"/>
                  </a:lnTo>
                  <a:lnTo>
                    <a:pt x="303" y="157"/>
                  </a:lnTo>
                  <a:lnTo>
                    <a:pt x="329" y="143"/>
                  </a:lnTo>
                  <a:lnTo>
                    <a:pt x="329" y="86"/>
                  </a:lnTo>
                  <a:lnTo>
                    <a:pt x="384" y="78"/>
                  </a:lnTo>
                  <a:lnTo>
                    <a:pt x="484" y="9"/>
                  </a:lnTo>
                  <a:lnTo>
                    <a:pt x="535" y="39"/>
                  </a:lnTo>
                  <a:lnTo>
                    <a:pt x="592" y="9"/>
                  </a:lnTo>
                  <a:lnTo>
                    <a:pt x="624" y="29"/>
                  </a:lnTo>
                  <a:lnTo>
                    <a:pt x="693" y="0"/>
                  </a:lnTo>
                  <a:lnTo>
                    <a:pt x="720" y="27"/>
                  </a:lnTo>
                  <a:lnTo>
                    <a:pt x="681" y="94"/>
                  </a:lnTo>
                  <a:lnTo>
                    <a:pt x="651" y="130"/>
                  </a:lnTo>
                  <a:lnTo>
                    <a:pt x="679" y="151"/>
                  </a:lnTo>
                  <a:lnTo>
                    <a:pt x="740" y="128"/>
                  </a:lnTo>
                  <a:lnTo>
                    <a:pt x="823" y="92"/>
                  </a:lnTo>
                  <a:lnTo>
                    <a:pt x="878" y="120"/>
                  </a:lnTo>
                  <a:lnTo>
                    <a:pt x="895" y="59"/>
                  </a:lnTo>
                  <a:lnTo>
                    <a:pt x="984" y="61"/>
                  </a:lnTo>
                  <a:lnTo>
                    <a:pt x="1053" y="96"/>
                  </a:lnTo>
                  <a:lnTo>
                    <a:pt x="1086" y="161"/>
                  </a:lnTo>
                  <a:lnTo>
                    <a:pt x="1110" y="216"/>
                  </a:lnTo>
                  <a:lnTo>
                    <a:pt x="1128" y="246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16" y="2190"/>
              <a:ext cx="313" cy="413"/>
            </a:xfrm>
            <a:custGeom>
              <a:avLst/>
              <a:gdLst>
                <a:gd name="T0" fmla="*/ 624 w 626"/>
                <a:gd name="T1" fmla="*/ 124 h 825"/>
                <a:gd name="T2" fmla="*/ 615 w 626"/>
                <a:gd name="T3" fmla="*/ 146 h 825"/>
                <a:gd name="T4" fmla="*/ 607 w 626"/>
                <a:gd name="T5" fmla="*/ 173 h 825"/>
                <a:gd name="T6" fmla="*/ 581 w 626"/>
                <a:gd name="T7" fmla="*/ 205 h 825"/>
                <a:gd name="T8" fmla="*/ 550 w 626"/>
                <a:gd name="T9" fmla="*/ 228 h 825"/>
                <a:gd name="T10" fmla="*/ 524 w 626"/>
                <a:gd name="T11" fmla="*/ 242 h 825"/>
                <a:gd name="T12" fmla="*/ 520 w 626"/>
                <a:gd name="T13" fmla="*/ 248 h 825"/>
                <a:gd name="T14" fmla="*/ 528 w 626"/>
                <a:gd name="T15" fmla="*/ 272 h 825"/>
                <a:gd name="T16" fmla="*/ 538 w 626"/>
                <a:gd name="T17" fmla="*/ 299 h 825"/>
                <a:gd name="T18" fmla="*/ 544 w 626"/>
                <a:gd name="T19" fmla="*/ 321 h 825"/>
                <a:gd name="T20" fmla="*/ 544 w 626"/>
                <a:gd name="T21" fmla="*/ 354 h 825"/>
                <a:gd name="T22" fmla="*/ 548 w 626"/>
                <a:gd name="T23" fmla="*/ 380 h 825"/>
                <a:gd name="T24" fmla="*/ 550 w 626"/>
                <a:gd name="T25" fmla="*/ 413 h 825"/>
                <a:gd name="T26" fmla="*/ 522 w 626"/>
                <a:gd name="T27" fmla="*/ 447 h 825"/>
                <a:gd name="T28" fmla="*/ 489 w 626"/>
                <a:gd name="T29" fmla="*/ 480 h 825"/>
                <a:gd name="T30" fmla="*/ 469 w 626"/>
                <a:gd name="T31" fmla="*/ 522 h 825"/>
                <a:gd name="T32" fmla="*/ 459 w 626"/>
                <a:gd name="T33" fmla="*/ 565 h 825"/>
                <a:gd name="T34" fmla="*/ 441 w 626"/>
                <a:gd name="T35" fmla="*/ 602 h 825"/>
                <a:gd name="T36" fmla="*/ 414 w 626"/>
                <a:gd name="T37" fmla="*/ 624 h 825"/>
                <a:gd name="T38" fmla="*/ 376 w 626"/>
                <a:gd name="T39" fmla="*/ 632 h 825"/>
                <a:gd name="T40" fmla="*/ 345 w 626"/>
                <a:gd name="T41" fmla="*/ 642 h 825"/>
                <a:gd name="T42" fmla="*/ 339 w 626"/>
                <a:gd name="T43" fmla="*/ 659 h 825"/>
                <a:gd name="T44" fmla="*/ 357 w 626"/>
                <a:gd name="T45" fmla="*/ 681 h 825"/>
                <a:gd name="T46" fmla="*/ 361 w 626"/>
                <a:gd name="T47" fmla="*/ 701 h 825"/>
                <a:gd name="T48" fmla="*/ 343 w 626"/>
                <a:gd name="T49" fmla="*/ 726 h 825"/>
                <a:gd name="T50" fmla="*/ 319 w 626"/>
                <a:gd name="T51" fmla="*/ 756 h 825"/>
                <a:gd name="T52" fmla="*/ 302 w 626"/>
                <a:gd name="T53" fmla="*/ 771 h 825"/>
                <a:gd name="T54" fmla="*/ 274 w 626"/>
                <a:gd name="T55" fmla="*/ 793 h 825"/>
                <a:gd name="T56" fmla="*/ 245 w 626"/>
                <a:gd name="T57" fmla="*/ 815 h 825"/>
                <a:gd name="T58" fmla="*/ 231 w 626"/>
                <a:gd name="T59" fmla="*/ 825 h 825"/>
                <a:gd name="T60" fmla="*/ 191 w 626"/>
                <a:gd name="T61" fmla="*/ 740 h 825"/>
                <a:gd name="T62" fmla="*/ 89 w 626"/>
                <a:gd name="T63" fmla="*/ 642 h 825"/>
                <a:gd name="T64" fmla="*/ 0 w 626"/>
                <a:gd name="T65" fmla="*/ 581 h 825"/>
                <a:gd name="T66" fmla="*/ 60 w 626"/>
                <a:gd name="T67" fmla="*/ 425 h 825"/>
                <a:gd name="T68" fmla="*/ 77 w 626"/>
                <a:gd name="T69" fmla="*/ 352 h 825"/>
                <a:gd name="T70" fmla="*/ 69 w 626"/>
                <a:gd name="T71" fmla="*/ 266 h 825"/>
                <a:gd name="T72" fmla="*/ 136 w 626"/>
                <a:gd name="T73" fmla="*/ 171 h 825"/>
                <a:gd name="T74" fmla="*/ 170 w 626"/>
                <a:gd name="T75" fmla="*/ 94 h 825"/>
                <a:gd name="T76" fmla="*/ 254 w 626"/>
                <a:gd name="T77" fmla="*/ 65 h 825"/>
                <a:gd name="T78" fmla="*/ 298 w 626"/>
                <a:gd name="T79" fmla="*/ 4 h 825"/>
                <a:gd name="T80" fmla="*/ 367 w 626"/>
                <a:gd name="T81" fmla="*/ 53 h 825"/>
                <a:gd name="T82" fmla="*/ 455 w 626"/>
                <a:gd name="T83" fmla="*/ 126 h 825"/>
                <a:gd name="T84" fmla="*/ 538 w 626"/>
                <a:gd name="T85" fmla="*/ 126 h 825"/>
                <a:gd name="T86" fmla="*/ 603 w 626"/>
                <a:gd name="T87" fmla="*/ 98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16" y="2190"/>
              <a:ext cx="313" cy="413"/>
            </a:xfrm>
            <a:custGeom>
              <a:avLst/>
              <a:gdLst>
                <a:gd name="T0" fmla="*/ 624 w 626"/>
                <a:gd name="T1" fmla="*/ 124 h 825"/>
                <a:gd name="T2" fmla="*/ 615 w 626"/>
                <a:gd name="T3" fmla="*/ 146 h 825"/>
                <a:gd name="T4" fmla="*/ 607 w 626"/>
                <a:gd name="T5" fmla="*/ 173 h 825"/>
                <a:gd name="T6" fmla="*/ 581 w 626"/>
                <a:gd name="T7" fmla="*/ 205 h 825"/>
                <a:gd name="T8" fmla="*/ 550 w 626"/>
                <a:gd name="T9" fmla="*/ 228 h 825"/>
                <a:gd name="T10" fmla="*/ 524 w 626"/>
                <a:gd name="T11" fmla="*/ 242 h 825"/>
                <a:gd name="T12" fmla="*/ 520 w 626"/>
                <a:gd name="T13" fmla="*/ 248 h 825"/>
                <a:gd name="T14" fmla="*/ 528 w 626"/>
                <a:gd name="T15" fmla="*/ 272 h 825"/>
                <a:gd name="T16" fmla="*/ 538 w 626"/>
                <a:gd name="T17" fmla="*/ 299 h 825"/>
                <a:gd name="T18" fmla="*/ 544 w 626"/>
                <a:gd name="T19" fmla="*/ 321 h 825"/>
                <a:gd name="T20" fmla="*/ 544 w 626"/>
                <a:gd name="T21" fmla="*/ 354 h 825"/>
                <a:gd name="T22" fmla="*/ 548 w 626"/>
                <a:gd name="T23" fmla="*/ 380 h 825"/>
                <a:gd name="T24" fmla="*/ 550 w 626"/>
                <a:gd name="T25" fmla="*/ 413 h 825"/>
                <a:gd name="T26" fmla="*/ 522 w 626"/>
                <a:gd name="T27" fmla="*/ 447 h 825"/>
                <a:gd name="T28" fmla="*/ 489 w 626"/>
                <a:gd name="T29" fmla="*/ 480 h 825"/>
                <a:gd name="T30" fmla="*/ 469 w 626"/>
                <a:gd name="T31" fmla="*/ 522 h 825"/>
                <a:gd name="T32" fmla="*/ 459 w 626"/>
                <a:gd name="T33" fmla="*/ 565 h 825"/>
                <a:gd name="T34" fmla="*/ 441 w 626"/>
                <a:gd name="T35" fmla="*/ 602 h 825"/>
                <a:gd name="T36" fmla="*/ 414 w 626"/>
                <a:gd name="T37" fmla="*/ 624 h 825"/>
                <a:gd name="T38" fmla="*/ 376 w 626"/>
                <a:gd name="T39" fmla="*/ 632 h 825"/>
                <a:gd name="T40" fmla="*/ 345 w 626"/>
                <a:gd name="T41" fmla="*/ 642 h 825"/>
                <a:gd name="T42" fmla="*/ 339 w 626"/>
                <a:gd name="T43" fmla="*/ 659 h 825"/>
                <a:gd name="T44" fmla="*/ 357 w 626"/>
                <a:gd name="T45" fmla="*/ 681 h 825"/>
                <a:gd name="T46" fmla="*/ 361 w 626"/>
                <a:gd name="T47" fmla="*/ 701 h 825"/>
                <a:gd name="T48" fmla="*/ 343 w 626"/>
                <a:gd name="T49" fmla="*/ 726 h 825"/>
                <a:gd name="T50" fmla="*/ 319 w 626"/>
                <a:gd name="T51" fmla="*/ 756 h 825"/>
                <a:gd name="T52" fmla="*/ 302 w 626"/>
                <a:gd name="T53" fmla="*/ 771 h 825"/>
                <a:gd name="T54" fmla="*/ 274 w 626"/>
                <a:gd name="T55" fmla="*/ 793 h 825"/>
                <a:gd name="T56" fmla="*/ 245 w 626"/>
                <a:gd name="T57" fmla="*/ 815 h 825"/>
                <a:gd name="T58" fmla="*/ 231 w 626"/>
                <a:gd name="T59" fmla="*/ 825 h 825"/>
                <a:gd name="T60" fmla="*/ 191 w 626"/>
                <a:gd name="T61" fmla="*/ 740 h 825"/>
                <a:gd name="T62" fmla="*/ 89 w 626"/>
                <a:gd name="T63" fmla="*/ 642 h 825"/>
                <a:gd name="T64" fmla="*/ 0 w 626"/>
                <a:gd name="T65" fmla="*/ 581 h 825"/>
                <a:gd name="T66" fmla="*/ 60 w 626"/>
                <a:gd name="T67" fmla="*/ 425 h 825"/>
                <a:gd name="T68" fmla="*/ 77 w 626"/>
                <a:gd name="T69" fmla="*/ 352 h 825"/>
                <a:gd name="T70" fmla="*/ 69 w 626"/>
                <a:gd name="T71" fmla="*/ 266 h 825"/>
                <a:gd name="T72" fmla="*/ 136 w 626"/>
                <a:gd name="T73" fmla="*/ 171 h 825"/>
                <a:gd name="T74" fmla="*/ 170 w 626"/>
                <a:gd name="T75" fmla="*/ 94 h 825"/>
                <a:gd name="T76" fmla="*/ 254 w 626"/>
                <a:gd name="T77" fmla="*/ 65 h 825"/>
                <a:gd name="T78" fmla="*/ 298 w 626"/>
                <a:gd name="T79" fmla="*/ 4 h 825"/>
                <a:gd name="T80" fmla="*/ 367 w 626"/>
                <a:gd name="T81" fmla="*/ 53 h 825"/>
                <a:gd name="T82" fmla="*/ 455 w 626"/>
                <a:gd name="T83" fmla="*/ 126 h 825"/>
                <a:gd name="T84" fmla="*/ 538 w 626"/>
                <a:gd name="T85" fmla="*/ 126 h 825"/>
                <a:gd name="T86" fmla="*/ 603 w 626"/>
                <a:gd name="T87" fmla="*/ 98 h 82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626"/>
                <a:gd name="T133" fmla="*/ 0 h 825"/>
                <a:gd name="T134" fmla="*/ 626 w 626"/>
                <a:gd name="T135" fmla="*/ 825 h 82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626" h="825">
                  <a:moveTo>
                    <a:pt x="626" y="122"/>
                  </a:moveTo>
                  <a:lnTo>
                    <a:pt x="624" y="124"/>
                  </a:lnTo>
                  <a:lnTo>
                    <a:pt x="621" y="134"/>
                  </a:lnTo>
                  <a:lnTo>
                    <a:pt x="615" y="146"/>
                  </a:lnTo>
                  <a:lnTo>
                    <a:pt x="613" y="159"/>
                  </a:lnTo>
                  <a:lnTo>
                    <a:pt x="607" y="173"/>
                  </a:lnTo>
                  <a:lnTo>
                    <a:pt x="597" y="189"/>
                  </a:lnTo>
                  <a:lnTo>
                    <a:pt x="581" y="205"/>
                  </a:lnTo>
                  <a:lnTo>
                    <a:pt x="565" y="216"/>
                  </a:lnTo>
                  <a:lnTo>
                    <a:pt x="550" y="228"/>
                  </a:lnTo>
                  <a:lnTo>
                    <a:pt x="534" y="236"/>
                  </a:lnTo>
                  <a:lnTo>
                    <a:pt x="524" y="242"/>
                  </a:lnTo>
                  <a:lnTo>
                    <a:pt x="520" y="244"/>
                  </a:lnTo>
                  <a:lnTo>
                    <a:pt x="520" y="248"/>
                  </a:lnTo>
                  <a:lnTo>
                    <a:pt x="524" y="258"/>
                  </a:lnTo>
                  <a:lnTo>
                    <a:pt x="528" y="272"/>
                  </a:lnTo>
                  <a:lnTo>
                    <a:pt x="532" y="285"/>
                  </a:lnTo>
                  <a:lnTo>
                    <a:pt x="538" y="299"/>
                  </a:lnTo>
                  <a:lnTo>
                    <a:pt x="542" y="309"/>
                  </a:lnTo>
                  <a:lnTo>
                    <a:pt x="544" y="321"/>
                  </a:lnTo>
                  <a:lnTo>
                    <a:pt x="546" y="339"/>
                  </a:lnTo>
                  <a:lnTo>
                    <a:pt x="544" y="354"/>
                  </a:lnTo>
                  <a:lnTo>
                    <a:pt x="544" y="368"/>
                  </a:lnTo>
                  <a:lnTo>
                    <a:pt x="548" y="380"/>
                  </a:lnTo>
                  <a:lnTo>
                    <a:pt x="550" y="396"/>
                  </a:lnTo>
                  <a:lnTo>
                    <a:pt x="550" y="413"/>
                  </a:lnTo>
                  <a:lnTo>
                    <a:pt x="540" y="429"/>
                  </a:lnTo>
                  <a:lnTo>
                    <a:pt x="522" y="447"/>
                  </a:lnTo>
                  <a:lnTo>
                    <a:pt x="504" y="462"/>
                  </a:lnTo>
                  <a:lnTo>
                    <a:pt x="489" y="480"/>
                  </a:lnTo>
                  <a:lnTo>
                    <a:pt x="479" y="494"/>
                  </a:lnTo>
                  <a:lnTo>
                    <a:pt x="469" y="522"/>
                  </a:lnTo>
                  <a:lnTo>
                    <a:pt x="463" y="549"/>
                  </a:lnTo>
                  <a:lnTo>
                    <a:pt x="459" y="565"/>
                  </a:lnTo>
                  <a:lnTo>
                    <a:pt x="451" y="585"/>
                  </a:lnTo>
                  <a:lnTo>
                    <a:pt x="441" y="602"/>
                  </a:lnTo>
                  <a:lnTo>
                    <a:pt x="428" y="618"/>
                  </a:lnTo>
                  <a:lnTo>
                    <a:pt x="414" y="624"/>
                  </a:lnTo>
                  <a:lnTo>
                    <a:pt x="396" y="630"/>
                  </a:lnTo>
                  <a:lnTo>
                    <a:pt x="376" y="632"/>
                  </a:lnTo>
                  <a:lnTo>
                    <a:pt x="359" y="636"/>
                  </a:lnTo>
                  <a:lnTo>
                    <a:pt x="345" y="642"/>
                  </a:lnTo>
                  <a:lnTo>
                    <a:pt x="337" y="648"/>
                  </a:lnTo>
                  <a:lnTo>
                    <a:pt x="339" y="659"/>
                  </a:lnTo>
                  <a:lnTo>
                    <a:pt x="347" y="669"/>
                  </a:lnTo>
                  <a:lnTo>
                    <a:pt x="357" y="681"/>
                  </a:lnTo>
                  <a:lnTo>
                    <a:pt x="363" y="691"/>
                  </a:lnTo>
                  <a:lnTo>
                    <a:pt x="361" y="701"/>
                  </a:lnTo>
                  <a:lnTo>
                    <a:pt x="353" y="710"/>
                  </a:lnTo>
                  <a:lnTo>
                    <a:pt x="343" y="726"/>
                  </a:lnTo>
                  <a:lnTo>
                    <a:pt x="331" y="742"/>
                  </a:lnTo>
                  <a:lnTo>
                    <a:pt x="319" y="756"/>
                  </a:lnTo>
                  <a:lnTo>
                    <a:pt x="312" y="766"/>
                  </a:lnTo>
                  <a:lnTo>
                    <a:pt x="302" y="771"/>
                  </a:lnTo>
                  <a:lnTo>
                    <a:pt x="290" y="781"/>
                  </a:lnTo>
                  <a:lnTo>
                    <a:pt x="274" y="793"/>
                  </a:lnTo>
                  <a:lnTo>
                    <a:pt x="258" y="805"/>
                  </a:lnTo>
                  <a:lnTo>
                    <a:pt x="245" y="815"/>
                  </a:lnTo>
                  <a:lnTo>
                    <a:pt x="235" y="821"/>
                  </a:lnTo>
                  <a:lnTo>
                    <a:pt x="231" y="825"/>
                  </a:lnTo>
                  <a:lnTo>
                    <a:pt x="215" y="795"/>
                  </a:lnTo>
                  <a:lnTo>
                    <a:pt x="191" y="740"/>
                  </a:lnTo>
                  <a:lnTo>
                    <a:pt x="158" y="675"/>
                  </a:lnTo>
                  <a:lnTo>
                    <a:pt x="89" y="642"/>
                  </a:lnTo>
                  <a:lnTo>
                    <a:pt x="2" y="640"/>
                  </a:lnTo>
                  <a:lnTo>
                    <a:pt x="0" y="581"/>
                  </a:lnTo>
                  <a:lnTo>
                    <a:pt x="28" y="476"/>
                  </a:lnTo>
                  <a:lnTo>
                    <a:pt x="60" y="425"/>
                  </a:lnTo>
                  <a:lnTo>
                    <a:pt x="58" y="376"/>
                  </a:lnTo>
                  <a:lnTo>
                    <a:pt x="77" y="352"/>
                  </a:lnTo>
                  <a:lnTo>
                    <a:pt x="63" y="317"/>
                  </a:lnTo>
                  <a:lnTo>
                    <a:pt x="69" y="266"/>
                  </a:lnTo>
                  <a:lnTo>
                    <a:pt x="126" y="244"/>
                  </a:lnTo>
                  <a:lnTo>
                    <a:pt x="136" y="171"/>
                  </a:lnTo>
                  <a:lnTo>
                    <a:pt x="140" y="116"/>
                  </a:lnTo>
                  <a:lnTo>
                    <a:pt x="170" y="94"/>
                  </a:lnTo>
                  <a:lnTo>
                    <a:pt x="203" y="94"/>
                  </a:lnTo>
                  <a:lnTo>
                    <a:pt x="254" y="65"/>
                  </a:lnTo>
                  <a:lnTo>
                    <a:pt x="298" y="45"/>
                  </a:lnTo>
                  <a:lnTo>
                    <a:pt x="298" y="4"/>
                  </a:lnTo>
                  <a:lnTo>
                    <a:pt x="363" y="0"/>
                  </a:lnTo>
                  <a:lnTo>
                    <a:pt x="367" y="53"/>
                  </a:lnTo>
                  <a:lnTo>
                    <a:pt x="406" y="110"/>
                  </a:lnTo>
                  <a:lnTo>
                    <a:pt x="455" y="126"/>
                  </a:lnTo>
                  <a:lnTo>
                    <a:pt x="495" y="83"/>
                  </a:lnTo>
                  <a:lnTo>
                    <a:pt x="538" y="126"/>
                  </a:lnTo>
                  <a:lnTo>
                    <a:pt x="571" y="122"/>
                  </a:lnTo>
                  <a:lnTo>
                    <a:pt x="603" y="98"/>
                  </a:lnTo>
                  <a:lnTo>
                    <a:pt x="626" y="122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26" y="1935"/>
              <a:ext cx="283" cy="318"/>
            </a:xfrm>
            <a:custGeom>
              <a:avLst/>
              <a:gdLst>
                <a:gd name="T0" fmla="*/ 433 w 565"/>
                <a:gd name="T1" fmla="*/ 44 h 638"/>
                <a:gd name="T2" fmla="*/ 423 w 565"/>
                <a:gd name="T3" fmla="*/ 47 h 638"/>
                <a:gd name="T4" fmla="*/ 411 w 565"/>
                <a:gd name="T5" fmla="*/ 59 h 638"/>
                <a:gd name="T6" fmla="*/ 398 w 565"/>
                <a:gd name="T7" fmla="*/ 85 h 638"/>
                <a:gd name="T8" fmla="*/ 394 w 565"/>
                <a:gd name="T9" fmla="*/ 112 h 638"/>
                <a:gd name="T10" fmla="*/ 384 w 565"/>
                <a:gd name="T11" fmla="*/ 126 h 638"/>
                <a:gd name="T12" fmla="*/ 360 w 565"/>
                <a:gd name="T13" fmla="*/ 118 h 638"/>
                <a:gd name="T14" fmla="*/ 335 w 565"/>
                <a:gd name="T15" fmla="*/ 107 h 638"/>
                <a:gd name="T16" fmla="*/ 319 w 565"/>
                <a:gd name="T17" fmla="*/ 107 h 638"/>
                <a:gd name="T18" fmla="*/ 325 w 565"/>
                <a:gd name="T19" fmla="*/ 128 h 638"/>
                <a:gd name="T20" fmla="*/ 346 w 565"/>
                <a:gd name="T21" fmla="*/ 146 h 638"/>
                <a:gd name="T22" fmla="*/ 372 w 565"/>
                <a:gd name="T23" fmla="*/ 154 h 638"/>
                <a:gd name="T24" fmla="*/ 402 w 565"/>
                <a:gd name="T25" fmla="*/ 142 h 638"/>
                <a:gd name="T26" fmla="*/ 413 w 565"/>
                <a:gd name="T27" fmla="*/ 124 h 638"/>
                <a:gd name="T28" fmla="*/ 423 w 565"/>
                <a:gd name="T29" fmla="*/ 103 h 638"/>
                <a:gd name="T30" fmla="*/ 437 w 565"/>
                <a:gd name="T31" fmla="*/ 97 h 638"/>
                <a:gd name="T32" fmla="*/ 468 w 565"/>
                <a:gd name="T33" fmla="*/ 122 h 638"/>
                <a:gd name="T34" fmla="*/ 502 w 565"/>
                <a:gd name="T35" fmla="*/ 138 h 638"/>
                <a:gd name="T36" fmla="*/ 524 w 565"/>
                <a:gd name="T37" fmla="*/ 144 h 638"/>
                <a:gd name="T38" fmla="*/ 549 w 565"/>
                <a:gd name="T39" fmla="*/ 154 h 638"/>
                <a:gd name="T40" fmla="*/ 565 w 565"/>
                <a:gd name="T41" fmla="*/ 177 h 638"/>
                <a:gd name="T42" fmla="*/ 553 w 565"/>
                <a:gd name="T43" fmla="*/ 207 h 638"/>
                <a:gd name="T44" fmla="*/ 531 w 565"/>
                <a:gd name="T45" fmla="*/ 232 h 638"/>
                <a:gd name="T46" fmla="*/ 520 w 565"/>
                <a:gd name="T47" fmla="*/ 242 h 638"/>
                <a:gd name="T48" fmla="*/ 533 w 565"/>
                <a:gd name="T49" fmla="*/ 242 h 638"/>
                <a:gd name="T50" fmla="*/ 555 w 565"/>
                <a:gd name="T51" fmla="*/ 242 h 638"/>
                <a:gd name="T52" fmla="*/ 561 w 565"/>
                <a:gd name="T53" fmla="*/ 252 h 638"/>
                <a:gd name="T54" fmla="*/ 543 w 565"/>
                <a:gd name="T55" fmla="*/ 270 h 638"/>
                <a:gd name="T56" fmla="*/ 516 w 565"/>
                <a:gd name="T57" fmla="*/ 286 h 638"/>
                <a:gd name="T58" fmla="*/ 502 w 565"/>
                <a:gd name="T59" fmla="*/ 292 h 638"/>
                <a:gd name="T60" fmla="*/ 516 w 565"/>
                <a:gd name="T61" fmla="*/ 295 h 638"/>
                <a:gd name="T62" fmla="*/ 537 w 565"/>
                <a:gd name="T63" fmla="*/ 315 h 638"/>
                <a:gd name="T64" fmla="*/ 543 w 565"/>
                <a:gd name="T65" fmla="*/ 353 h 638"/>
                <a:gd name="T66" fmla="*/ 549 w 565"/>
                <a:gd name="T67" fmla="*/ 396 h 638"/>
                <a:gd name="T68" fmla="*/ 561 w 565"/>
                <a:gd name="T69" fmla="*/ 418 h 638"/>
                <a:gd name="T70" fmla="*/ 563 w 565"/>
                <a:gd name="T71" fmla="*/ 435 h 638"/>
                <a:gd name="T72" fmla="*/ 541 w 565"/>
                <a:gd name="T73" fmla="*/ 451 h 638"/>
                <a:gd name="T74" fmla="*/ 514 w 565"/>
                <a:gd name="T75" fmla="*/ 445 h 638"/>
                <a:gd name="T76" fmla="*/ 490 w 565"/>
                <a:gd name="T77" fmla="*/ 443 h 638"/>
                <a:gd name="T78" fmla="*/ 476 w 565"/>
                <a:gd name="T79" fmla="*/ 465 h 638"/>
                <a:gd name="T80" fmla="*/ 472 w 565"/>
                <a:gd name="T81" fmla="*/ 492 h 638"/>
                <a:gd name="T82" fmla="*/ 463 w 565"/>
                <a:gd name="T83" fmla="*/ 518 h 638"/>
                <a:gd name="T84" fmla="*/ 449 w 565"/>
                <a:gd name="T85" fmla="*/ 545 h 638"/>
                <a:gd name="T86" fmla="*/ 445 w 565"/>
                <a:gd name="T87" fmla="*/ 587 h 638"/>
                <a:gd name="T88" fmla="*/ 445 w 565"/>
                <a:gd name="T89" fmla="*/ 604 h 638"/>
                <a:gd name="T90" fmla="*/ 405 w 565"/>
                <a:gd name="T91" fmla="*/ 634 h 638"/>
                <a:gd name="T92" fmla="*/ 350 w 565"/>
                <a:gd name="T93" fmla="*/ 634 h 638"/>
                <a:gd name="T94" fmla="*/ 274 w 565"/>
                <a:gd name="T95" fmla="*/ 595 h 638"/>
                <a:gd name="T96" fmla="*/ 185 w 565"/>
                <a:gd name="T97" fmla="*/ 622 h 638"/>
                <a:gd name="T98" fmla="*/ 140 w 565"/>
                <a:gd name="T99" fmla="*/ 514 h 638"/>
                <a:gd name="T100" fmla="*/ 77 w 565"/>
                <a:gd name="T101" fmla="*/ 453 h 638"/>
                <a:gd name="T102" fmla="*/ 18 w 565"/>
                <a:gd name="T103" fmla="*/ 333 h 638"/>
                <a:gd name="T104" fmla="*/ 106 w 565"/>
                <a:gd name="T105" fmla="*/ 199 h 638"/>
                <a:gd name="T106" fmla="*/ 165 w 565"/>
                <a:gd name="T107" fmla="*/ 144 h 638"/>
                <a:gd name="T108" fmla="*/ 183 w 565"/>
                <a:gd name="T109" fmla="*/ 51 h 638"/>
                <a:gd name="T110" fmla="*/ 224 w 565"/>
                <a:gd name="T111" fmla="*/ 0 h 638"/>
                <a:gd name="T112" fmla="*/ 301 w 565"/>
                <a:gd name="T113" fmla="*/ 30 h 638"/>
                <a:gd name="T114" fmla="*/ 384 w 565"/>
                <a:gd name="T115" fmla="*/ 4 h 638"/>
                <a:gd name="T116" fmla="*/ 433 w 565"/>
                <a:gd name="T117" fmla="*/ 44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26" y="1935"/>
              <a:ext cx="283" cy="318"/>
            </a:xfrm>
            <a:custGeom>
              <a:avLst/>
              <a:gdLst>
                <a:gd name="T0" fmla="*/ 433 w 565"/>
                <a:gd name="T1" fmla="*/ 44 h 638"/>
                <a:gd name="T2" fmla="*/ 423 w 565"/>
                <a:gd name="T3" fmla="*/ 47 h 638"/>
                <a:gd name="T4" fmla="*/ 411 w 565"/>
                <a:gd name="T5" fmla="*/ 59 h 638"/>
                <a:gd name="T6" fmla="*/ 398 w 565"/>
                <a:gd name="T7" fmla="*/ 85 h 638"/>
                <a:gd name="T8" fmla="*/ 394 w 565"/>
                <a:gd name="T9" fmla="*/ 112 h 638"/>
                <a:gd name="T10" fmla="*/ 384 w 565"/>
                <a:gd name="T11" fmla="*/ 126 h 638"/>
                <a:gd name="T12" fmla="*/ 360 w 565"/>
                <a:gd name="T13" fmla="*/ 118 h 638"/>
                <a:gd name="T14" fmla="*/ 335 w 565"/>
                <a:gd name="T15" fmla="*/ 107 h 638"/>
                <a:gd name="T16" fmla="*/ 319 w 565"/>
                <a:gd name="T17" fmla="*/ 107 h 638"/>
                <a:gd name="T18" fmla="*/ 325 w 565"/>
                <a:gd name="T19" fmla="*/ 128 h 638"/>
                <a:gd name="T20" fmla="*/ 346 w 565"/>
                <a:gd name="T21" fmla="*/ 146 h 638"/>
                <a:gd name="T22" fmla="*/ 372 w 565"/>
                <a:gd name="T23" fmla="*/ 154 h 638"/>
                <a:gd name="T24" fmla="*/ 402 w 565"/>
                <a:gd name="T25" fmla="*/ 142 h 638"/>
                <a:gd name="T26" fmla="*/ 413 w 565"/>
                <a:gd name="T27" fmla="*/ 124 h 638"/>
                <a:gd name="T28" fmla="*/ 423 w 565"/>
                <a:gd name="T29" fmla="*/ 103 h 638"/>
                <a:gd name="T30" fmla="*/ 437 w 565"/>
                <a:gd name="T31" fmla="*/ 97 h 638"/>
                <a:gd name="T32" fmla="*/ 468 w 565"/>
                <a:gd name="T33" fmla="*/ 122 h 638"/>
                <a:gd name="T34" fmla="*/ 502 w 565"/>
                <a:gd name="T35" fmla="*/ 138 h 638"/>
                <a:gd name="T36" fmla="*/ 524 w 565"/>
                <a:gd name="T37" fmla="*/ 144 h 638"/>
                <a:gd name="T38" fmla="*/ 549 w 565"/>
                <a:gd name="T39" fmla="*/ 154 h 638"/>
                <a:gd name="T40" fmla="*/ 565 w 565"/>
                <a:gd name="T41" fmla="*/ 177 h 638"/>
                <a:gd name="T42" fmla="*/ 553 w 565"/>
                <a:gd name="T43" fmla="*/ 207 h 638"/>
                <a:gd name="T44" fmla="*/ 531 w 565"/>
                <a:gd name="T45" fmla="*/ 232 h 638"/>
                <a:gd name="T46" fmla="*/ 520 w 565"/>
                <a:gd name="T47" fmla="*/ 242 h 638"/>
                <a:gd name="T48" fmla="*/ 533 w 565"/>
                <a:gd name="T49" fmla="*/ 242 h 638"/>
                <a:gd name="T50" fmla="*/ 555 w 565"/>
                <a:gd name="T51" fmla="*/ 242 h 638"/>
                <a:gd name="T52" fmla="*/ 561 w 565"/>
                <a:gd name="T53" fmla="*/ 252 h 638"/>
                <a:gd name="T54" fmla="*/ 543 w 565"/>
                <a:gd name="T55" fmla="*/ 270 h 638"/>
                <a:gd name="T56" fmla="*/ 516 w 565"/>
                <a:gd name="T57" fmla="*/ 286 h 638"/>
                <a:gd name="T58" fmla="*/ 502 w 565"/>
                <a:gd name="T59" fmla="*/ 292 h 638"/>
                <a:gd name="T60" fmla="*/ 516 w 565"/>
                <a:gd name="T61" fmla="*/ 295 h 638"/>
                <a:gd name="T62" fmla="*/ 537 w 565"/>
                <a:gd name="T63" fmla="*/ 315 h 638"/>
                <a:gd name="T64" fmla="*/ 543 w 565"/>
                <a:gd name="T65" fmla="*/ 353 h 638"/>
                <a:gd name="T66" fmla="*/ 549 w 565"/>
                <a:gd name="T67" fmla="*/ 396 h 638"/>
                <a:gd name="T68" fmla="*/ 561 w 565"/>
                <a:gd name="T69" fmla="*/ 418 h 638"/>
                <a:gd name="T70" fmla="*/ 563 w 565"/>
                <a:gd name="T71" fmla="*/ 435 h 638"/>
                <a:gd name="T72" fmla="*/ 541 w 565"/>
                <a:gd name="T73" fmla="*/ 451 h 638"/>
                <a:gd name="T74" fmla="*/ 514 w 565"/>
                <a:gd name="T75" fmla="*/ 445 h 638"/>
                <a:gd name="T76" fmla="*/ 490 w 565"/>
                <a:gd name="T77" fmla="*/ 443 h 638"/>
                <a:gd name="T78" fmla="*/ 476 w 565"/>
                <a:gd name="T79" fmla="*/ 465 h 638"/>
                <a:gd name="T80" fmla="*/ 472 w 565"/>
                <a:gd name="T81" fmla="*/ 492 h 638"/>
                <a:gd name="T82" fmla="*/ 463 w 565"/>
                <a:gd name="T83" fmla="*/ 518 h 638"/>
                <a:gd name="T84" fmla="*/ 449 w 565"/>
                <a:gd name="T85" fmla="*/ 545 h 638"/>
                <a:gd name="T86" fmla="*/ 445 w 565"/>
                <a:gd name="T87" fmla="*/ 587 h 638"/>
                <a:gd name="T88" fmla="*/ 445 w 565"/>
                <a:gd name="T89" fmla="*/ 604 h 638"/>
                <a:gd name="T90" fmla="*/ 405 w 565"/>
                <a:gd name="T91" fmla="*/ 634 h 638"/>
                <a:gd name="T92" fmla="*/ 350 w 565"/>
                <a:gd name="T93" fmla="*/ 634 h 638"/>
                <a:gd name="T94" fmla="*/ 274 w 565"/>
                <a:gd name="T95" fmla="*/ 595 h 638"/>
                <a:gd name="T96" fmla="*/ 185 w 565"/>
                <a:gd name="T97" fmla="*/ 622 h 638"/>
                <a:gd name="T98" fmla="*/ 140 w 565"/>
                <a:gd name="T99" fmla="*/ 514 h 638"/>
                <a:gd name="T100" fmla="*/ 77 w 565"/>
                <a:gd name="T101" fmla="*/ 453 h 638"/>
                <a:gd name="T102" fmla="*/ 18 w 565"/>
                <a:gd name="T103" fmla="*/ 333 h 638"/>
                <a:gd name="T104" fmla="*/ 106 w 565"/>
                <a:gd name="T105" fmla="*/ 199 h 638"/>
                <a:gd name="T106" fmla="*/ 165 w 565"/>
                <a:gd name="T107" fmla="*/ 144 h 638"/>
                <a:gd name="T108" fmla="*/ 183 w 565"/>
                <a:gd name="T109" fmla="*/ 51 h 638"/>
                <a:gd name="T110" fmla="*/ 224 w 565"/>
                <a:gd name="T111" fmla="*/ 0 h 638"/>
                <a:gd name="T112" fmla="*/ 301 w 565"/>
                <a:gd name="T113" fmla="*/ 30 h 638"/>
                <a:gd name="T114" fmla="*/ 384 w 565"/>
                <a:gd name="T115" fmla="*/ 4 h 638"/>
                <a:gd name="T116" fmla="*/ 433 w 565"/>
                <a:gd name="T117" fmla="*/ 44 h 63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565"/>
                <a:gd name="T178" fmla="*/ 0 h 638"/>
                <a:gd name="T179" fmla="*/ 565 w 565"/>
                <a:gd name="T180" fmla="*/ 638 h 638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565" h="638">
                  <a:moveTo>
                    <a:pt x="433" y="44"/>
                  </a:moveTo>
                  <a:lnTo>
                    <a:pt x="433" y="44"/>
                  </a:lnTo>
                  <a:lnTo>
                    <a:pt x="429" y="46"/>
                  </a:lnTo>
                  <a:lnTo>
                    <a:pt x="423" y="47"/>
                  </a:lnTo>
                  <a:lnTo>
                    <a:pt x="417" y="53"/>
                  </a:lnTo>
                  <a:lnTo>
                    <a:pt x="411" y="59"/>
                  </a:lnTo>
                  <a:lnTo>
                    <a:pt x="403" y="69"/>
                  </a:lnTo>
                  <a:lnTo>
                    <a:pt x="398" y="85"/>
                  </a:lnTo>
                  <a:lnTo>
                    <a:pt x="396" y="99"/>
                  </a:lnTo>
                  <a:lnTo>
                    <a:pt x="394" y="112"/>
                  </a:lnTo>
                  <a:lnTo>
                    <a:pt x="392" y="122"/>
                  </a:lnTo>
                  <a:lnTo>
                    <a:pt x="384" y="126"/>
                  </a:lnTo>
                  <a:lnTo>
                    <a:pt x="372" y="122"/>
                  </a:lnTo>
                  <a:lnTo>
                    <a:pt x="360" y="118"/>
                  </a:lnTo>
                  <a:lnTo>
                    <a:pt x="346" y="110"/>
                  </a:lnTo>
                  <a:lnTo>
                    <a:pt x="335" y="107"/>
                  </a:lnTo>
                  <a:lnTo>
                    <a:pt x="325" y="105"/>
                  </a:lnTo>
                  <a:lnTo>
                    <a:pt x="319" y="107"/>
                  </a:lnTo>
                  <a:lnTo>
                    <a:pt x="317" y="118"/>
                  </a:lnTo>
                  <a:lnTo>
                    <a:pt x="325" y="128"/>
                  </a:lnTo>
                  <a:lnTo>
                    <a:pt x="337" y="138"/>
                  </a:lnTo>
                  <a:lnTo>
                    <a:pt x="346" y="146"/>
                  </a:lnTo>
                  <a:lnTo>
                    <a:pt x="358" y="152"/>
                  </a:lnTo>
                  <a:lnTo>
                    <a:pt x="372" y="154"/>
                  </a:lnTo>
                  <a:lnTo>
                    <a:pt x="388" y="150"/>
                  </a:lnTo>
                  <a:lnTo>
                    <a:pt x="402" y="142"/>
                  </a:lnTo>
                  <a:lnTo>
                    <a:pt x="407" y="134"/>
                  </a:lnTo>
                  <a:lnTo>
                    <a:pt x="413" y="124"/>
                  </a:lnTo>
                  <a:lnTo>
                    <a:pt x="417" y="112"/>
                  </a:lnTo>
                  <a:lnTo>
                    <a:pt x="423" y="103"/>
                  </a:lnTo>
                  <a:lnTo>
                    <a:pt x="429" y="97"/>
                  </a:lnTo>
                  <a:lnTo>
                    <a:pt x="437" y="97"/>
                  </a:lnTo>
                  <a:lnTo>
                    <a:pt x="447" y="105"/>
                  </a:lnTo>
                  <a:lnTo>
                    <a:pt x="468" y="122"/>
                  </a:lnTo>
                  <a:lnTo>
                    <a:pt x="486" y="132"/>
                  </a:lnTo>
                  <a:lnTo>
                    <a:pt x="502" y="138"/>
                  </a:lnTo>
                  <a:lnTo>
                    <a:pt x="514" y="142"/>
                  </a:lnTo>
                  <a:lnTo>
                    <a:pt x="524" y="144"/>
                  </a:lnTo>
                  <a:lnTo>
                    <a:pt x="537" y="148"/>
                  </a:lnTo>
                  <a:lnTo>
                    <a:pt x="549" y="154"/>
                  </a:lnTo>
                  <a:lnTo>
                    <a:pt x="559" y="164"/>
                  </a:lnTo>
                  <a:lnTo>
                    <a:pt x="565" y="177"/>
                  </a:lnTo>
                  <a:lnTo>
                    <a:pt x="561" y="191"/>
                  </a:lnTo>
                  <a:lnTo>
                    <a:pt x="553" y="207"/>
                  </a:lnTo>
                  <a:lnTo>
                    <a:pt x="543" y="221"/>
                  </a:lnTo>
                  <a:lnTo>
                    <a:pt x="531" y="232"/>
                  </a:lnTo>
                  <a:lnTo>
                    <a:pt x="524" y="240"/>
                  </a:lnTo>
                  <a:lnTo>
                    <a:pt x="520" y="242"/>
                  </a:lnTo>
                  <a:lnTo>
                    <a:pt x="524" y="242"/>
                  </a:lnTo>
                  <a:lnTo>
                    <a:pt x="533" y="242"/>
                  </a:lnTo>
                  <a:lnTo>
                    <a:pt x="543" y="240"/>
                  </a:lnTo>
                  <a:lnTo>
                    <a:pt x="555" y="242"/>
                  </a:lnTo>
                  <a:lnTo>
                    <a:pt x="561" y="246"/>
                  </a:lnTo>
                  <a:lnTo>
                    <a:pt x="561" y="252"/>
                  </a:lnTo>
                  <a:lnTo>
                    <a:pt x="555" y="262"/>
                  </a:lnTo>
                  <a:lnTo>
                    <a:pt x="543" y="270"/>
                  </a:lnTo>
                  <a:lnTo>
                    <a:pt x="529" y="278"/>
                  </a:lnTo>
                  <a:lnTo>
                    <a:pt x="516" y="286"/>
                  </a:lnTo>
                  <a:lnTo>
                    <a:pt x="506" y="290"/>
                  </a:lnTo>
                  <a:lnTo>
                    <a:pt x="502" y="292"/>
                  </a:lnTo>
                  <a:lnTo>
                    <a:pt x="506" y="292"/>
                  </a:lnTo>
                  <a:lnTo>
                    <a:pt x="516" y="295"/>
                  </a:lnTo>
                  <a:lnTo>
                    <a:pt x="528" y="303"/>
                  </a:lnTo>
                  <a:lnTo>
                    <a:pt x="537" y="315"/>
                  </a:lnTo>
                  <a:lnTo>
                    <a:pt x="541" y="329"/>
                  </a:lnTo>
                  <a:lnTo>
                    <a:pt x="543" y="353"/>
                  </a:lnTo>
                  <a:lnTo>
                    <a:pt x="543" y="374"/>
                  </a:lnTo>
                  <a:lnTo>
                    <a:pt x="549" y="396"/>
                  </a:lnTo>
                  <a:lnTo>
                    <a:pt x="555" y="408"/>
                  </a:lnTo>
                  <a:lnTo>
                    <a:pt x="561" y="418"/>
                  </a:lnTo>
                  <a:lnTo>
                    <a:pt x="565" y="425"/>
                  </a:lnTo>
                  <a:lnTo>
                    <a:pt x="563" y="435"/>
                  </a:lnTo>
                  <a:lnTo>
                    <a:pt x="553" y="445"/>
                  </a:lnTo>
                  <a:lnTo>
                    <a:pt x="541" y="451"/>
                  </a:lnTo>
                  <a:lnTo>
                    <a:pt x="528" y="449"/>
                  </a:lnTo>
                  <a:lnTo>
                    <a:pt x="514" y="445"/>
                  </a:lnTo>
                  <a:lnTo>
                    <a:pt x="502" y="441"/>
                  </a:lnTo>
                  <a:lnTo>
                    <a:pt x="490" y="443"/>
                  </a:lnTo>
                  <a:lnTo>
                    <a:pt x="482" y="453"/>
                  </a:lnTo>
                  <a:lnTo>
                    <a:pt x="476" y="465"/>
                  </a:lnTo>
                  <a:lnTo>
                    <a:pt x="474" y="479"/>
                  </a:lnTo>
                  <a:lnTo>
                    <a:pt x="472" y="492"/>
                  </a:lnTo>
                  <a:lnTo>
                    <a:pt x="470" y="506"/>
                  </a:lnTo>
                  <a:lnTo>
                    <a:pt x="463" y="518"/>
                  </a:lnTo>
                  <a:lnTo>
                    <a:pt x="457" y="532"/>
                  </a:lnTo>
                  <a:lnTo>
                    <a:pt x="449" y="545"/>
                  </a:lnTo>
                  <a:lnTo>
                    <a:pt x="447" y="567"/>
                  </a:lnTo>
                  <a:lnTo>
                    <a:pt x="445" y="587"/>
                  </a:lnTo>
                  <a:lnTo>
                    <a:pt x="445" y="599"/>
                  </a:lnTo>
                  <a:lnTo>
                    <a:pt x="445" y="604"/>
                  </a:lnTo>
                  <a:lnTo>
                    <a:pt x="445" y="606"/>
                  </a:lnTo>
                  <a:lnTo>
                    <a:pt x="405" y="634"/>
                  </a:lnTo>
                  <a:lnTo>
                    <a:pt x="382" y="610"/>
                  </a:lnTo>
                  <a:lnTo>
                    <a:pt x="350" y="634"/>
                  </a:lnTo>
                  <a:lnTo>
                    <a:pt x="317" y="638"/>
                  </a:lnTo>
                  <a:lnTo>
                    <a:pt x="274" y="595"/>
                  </a:lnTo>
                  <a:lnTo>
                    <a:pt x="234" y="638"/>
                  </a:lnTo>
                  <a:lnTo>
                    <a:pt x="185" y="622"/>
                  </a:lnTo>
                  <a:lnTo>
                    <a:pt x="146" y="565"/>
                  </a:lnTo>
                  <a:lnTo>
                    <a:pt x="140" y="514"/>
                  </a:lnTo>
                  <a:lnTo>
                    <a:pt x="91" y="514"/>
                  </a:lnTo>
                  <a:lnTo>
                    <a:pt x="77" y="453"/>
                  </a:lnTo>
                  <a:lnTo>
                    <a:pt x="0" y="394"/>
                  </a:lnTo>
                  <a:lnTo>
                    <a:pt x="18" y="333"/>
                  </a:lnTo>
                  <a:lnTo>
                    <a:pt x="77" y="272"/>
                  </a:lnTo>
                  <a:lnTo>
                    <a:pt x="106" y="199"/>
                  </a:lnTo>
                  <a:lnTo>
                    <a:pt x="134" y="156"/>
                  </a:lnTo>
                  <a:lnTo>
                    <a:pt x="165" y="144"/>
                  </a:lnTo>
                  <a:lnTo>
                    <a:pt x="144" y="101"/>
                  </a:lnTo>
                  <a:lnTo>
                    <a:pt x="183" y="51"/>
                  </a:lnTo>
                  <a:lnTo>
                    <a:pt x="179" y="8"/>
                  </a:lnTo>
                  <a:lnTo>
                    <a:pt x="224" y="0"/>
                  </a:lnTo>
                  <a:lnTo>
                    <a:pt x="252" y="34"/>
                  </a:lnTo>
                  <a:lnTo>
                    <a:pt x="301" y="30"/>
                  </a:lnTo>
                  <a:lnTo>
                    <a:pt x="344" y="20"/>
                  </a:lnTo>
                  <a:lnTo>
                    <a:pt x="384" y="4"/>
                  </a:lnTo>
                  <a:lnTo>
                    <a:pt x="415" y="22"/>
                  </a:lnTo>
                  <a:lnTo>
                    <a:pt x="433" y="44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02" y="1616"/>
              <a:ext cx="383" cy="340"/>
            </a:xfrm>
            <a:custGeom>
              <a:avLst/>
              <a:gdLst>
                <a:gd name="T0" fmla="*/ 266 w 766"/>
                <a:gd name="T1" fmla="*/ 45 h 681"/>
                <a:gd name="T2" fmla="*/ 281 w 766"/>
                <a:gd name="T3" fmla="*/ 55 h 681"/>
                <a:gd name="T4" fmla="*/ 313 w 766"/>
                <a:gd name="T5" fmla="*/ 70 h 681"/>
                <a:gd name="T6" fmla="*/ 340 w 766"/>
                <a:gd name="T7" fmla="*/ 88 h 681"/>
                <a:gd name="T8" fmla="*/ 384 w 766"/>
                <a:gd name="T9" fmla="*/ 100 h 681"/>
                <a:gd name="T10" fmla="*/ 419 w 766"/>
                <a:gd name="T11" fmla="*/ 114 h 681"/>
                <a:gd name="T12" fmla="*/ 441 w 766"/>
                <a:gd name="T13" fmla="*/ 137 h 681"/>
                <a:gd name="T14" fmla="*/ 457 w 766"/>
                <a:gd name="T15" fmla="*/ 165 h 681"/>
                <a:gd name="T16" fmla="*/ 482 w 766"/>
                <a:gd name="T17" fmla="*/ 204 h 681"/>
                <a:gd name="T18" fmla="*/ 506 w 766"/>
                <a:gd name="T19" fmla="*/ 236 h 681"/>
                <a:gd name="T20" fmla="*/ 531 w 766"/>
                <a:gd name="T21" fmla="*/ 277 h 681"/>
                <a:gd name="T22" fmla="*/ 549 w 766"/>
                <a:gd name="T23" fmla="*/ 316 h 681"/>
                <a:gd name="T24" fmla="*/ 551 w 766"/>
                <a:gd name="T25" fmla="*/ 342 h 681"/>
                <a:gd name="T26" fmla="*/ 563 w 766"/>
                <a:gd name="T27" fmla="*/ 368 h 681"/>
                <a:gd name="T28" fmla="*/ 606 w 766"/>
                <a:gd name="T29" fmla="*/ 385 h 681"/>
                <a:gd name="T30" fmla="*/ 646 w 766"/>
                <a:gd name="T31" fmla="*/ 399 h 681"/>
                <a:gd name="T32" fmla="*/ 671 w 766"/>
                <a:gd name="T33" fmla="*/ 427 h 681"/>
                <a:gd name="T34" fmla="*/ 693 w 766"/>
                <a:gd name="T35" fmla="*/ 448 h 681"/>
                <a:gd name="T36" fmla="*/ 716 w 766"/>
                <a:gd name="T37" fmla="*/ 464 h 681"/>
                <a:gd name="T38" fmla="*/ 732 w 766"/>
                <a:gd name="T39" fmla="*/ 486 h 681"/>
                <a:gd name="T40" fmla="*/ 724 w 766"/>
                <a:gd name="T41" fmla="*/ 499 h 681"/>
                <a:gd name="T42" fmla="*/ 689 w 766"/>
                <a:gd name="T43" fmla="*/ 503 h 681"/>
                <a:gd name="T44" fmla="*/ 644 w 766"/>
                <a:gd name="T45" fmla="*/ 499 h 681"/>
                <a:gd name="T46" fmla="*/ 610 w 766"/>
                <a:gd name="T47" fmla="*/ 496 h 681"/>
                <a:gd name="T48" fmla="*/ 610 w 766"/>
                <a:gd name="T49" fmla="*/ 498 h 681"/>
                <a:gd name="T50" fmla="*/ 632 w 766"/>
                <a:gd name="T51" fmla="*/ 507 h 681"/>
                <a:gd name="T52" fmla="*/ 657 w 766"/>
                <a:gd name="T53" fmla="*/ 523 h 681"/>
                <a:gd name="T54" fmla="*/ 671 w 766"/>
                <a:gd name="T55" fmla="*/ 539 h 681"/>
                <a:gd name="T56" fmla="*/ 707 w 766"/>
                <a:gd name="T57" fmla="*/ 559 h 681"/>
                <a:gd name="T58" fmla="*/ 736 w 766"/>
                <a:gd name="T59" fmla="*/ 578 h 681"/>
                <a:gd name="T60" fmla="*/ 754 w 766"/>
                <a:gd name="T61" fmla="*/ 602 h 681"/>
                <a:gd name="T62" fmla="*/ 766 w 766"/>
                <a:gd name="T63" fmla="*/ 622 h 681"/>
                <a:gd name="T64" fmla="*/ 758 w 766"/>
                <a:gd name="T65" fmla="*/ 631 h 681"/>
                <a:gd name="T66" fmla="*/ 730 w 766"/>
                <a:gd name="T67" fmla="*/ 647 h 681"/>
                <a:gd name="T68" fmla="*/ 705 w 766"/>
                <a:gd name="T69" fmla="*/ 659 h 681"/>
                <a:gd name="T70" fmla="*/ 697 w 766"/>
                <a:gd name="T71" fmla="*/ 665 h 681"/>
                <a:gd name="T72" fmla="*/ 689 w 766"/>
                <a:gd name="T73" fmla="*/ 673 h 681"/>
                <a:gd name="T74" fmla="*/ 681 w 766"/>
                <a:gd name="T75" fmla="*/ 677 h 681"/>
                <a:gd name="T76" fmla="*/ 679 w 766"/>
                <a:gd name="T77" fmla="*/ 681 h 681"/>
                <a:gd name="T78" fmla="*/ 632 w 766"/>
                <a:gd name="T79" fmla="*/ 641 h 681"/>
                <a:gd name="T80" fmla="*/ 500 w 766"/>
                <a:gd name="T81" fmla="*/ 671 h 681"/>
                <a:gd name="T82" fmla="*/ 431 w 766"/>
                <a:gd name="T83" fmla="*/ 645 h 681"/>
                <a:gd name="T84" fmla="*/ 356 w 766"/>
                <a:gd name="T85" fmla="*/ 633 h 681"/>
                <a:gd name="T86" fmla="*/ 297 w 766"/>
                <a:gd name="T87" fmla="*/ 592 h 681"/>
                <a:gd name="T88" fmla="*/ 230 w 766"/>
                <a:gd name="T89" fmla="*/ 513 h 681"/>
                <a:gd name="T90" fmla="*/ 197 w 766"/>
                <a:gd name="T91" fmla="*/ 407 h 681"/>
                <a:gd name="T92" fmla="*/ 144 w 766"/>
                <a:gd name="T93" fmla="*/ 269 h 681"/>
                <a:gd name="T94" fmla="*/ 83 w 766"/>
                <a:gd name="T95" fmla="*/ 257 h 681"/>
                <a:gd name="T96" fmla="*/ 0 w 766"/>
                <a:gd name="T97" fmla="*/ 220 h 681"/>
                <a:gd name="T98" fmla="*/ 69 w 766"/>
                <a:gd name="T99" fmla="*/ 124 h 681"/>
                <a:gd name="T100" fmla="*/ 122 w 766"/>
                <a:gd name="T101" fmla="*/ 100 h 681"/>
                <a:gd name="T102" fmla="*/ 203 w 766"/>
                <a:gd name="T103" fmla="*/ 76 h 681"/>
                <a:gd name="T104" fmla="*/ 262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02" y="1616"/>
              <a:ext cx="383" cy="340"/>
            </a:xfrm>
            <a:custGeom>
              <a:avLst/>
              <a:gdLst>
                <a:gd name="T0" fmla="*/ 266 w 766"/>
                <a:gd name="T1" fmla="*/ 45 h 681"/>
                <a:gd name="T2" fmla="*/ 281 w 766"/>
                <a:gd name="T3" fmla="*/ 55 h 681"/>
                <a:gd name="T4" fmla="*/ 313 w 766"/>
                <a:gd name="T5" fmla="*/ 70 h 681"/>
                <a:gd name="T6" fmla="*/ 340 w 766"/>
                <a:gd name="T7" fmla="*/ 88 h 681"/>
                <a:gd name="T8" fmla="*/ 384 w 766"/>
                <a:gd name="T9" fmla="*/ 100 h 681"/>
                <a:gd name="T10" fmla="*/ 419 w 766"/>
                <a:gd name="T11" fmla="*/ 114 h 681"/>
                <a:gd name="T12" fmla="*/ 441 w 766"/>
                <a:gd name="T13" fmla="*/ 137 h 681"/>
                <a:gd name="T14" fmla="*/ 457 w 766"/>
                <a:gd name="T15" fmla="*/ 165 h 681"/>
                <a:gd name="T16" fmla="*/ 482 w 766"/>
                <a:gd name="T17" fmla="*/ 204 h 681"/>
                <a:gd name="T18" fmla="*/ 506 w 766"/>
                <a:gd name="T19" fmla="*/ 236 h 681"/>
                <a:gd name="T20" fmla="*/ 531 w 766"/>
                <a:gd name="T21" fmla="*/ 277 h 681"/>
                <a:gd name="T22" fmla="*/ 549 w 766"/>
                <a:gd name="T23" fmla="*/ 316 h 681"/>
                <a:gd name="T24" fmla="*/ 551 w 766"/>
                <a:gd name="T25" fmla="*/ 342 h 681"/>
                <a:gd name="T26" fmla="*/ 563 w 766"/>
                <a:gd name="T27" fmla="*/ 368 h 681"/>
                <a:gd name="T28" fmla="*/ 606 w 766"/>
                <a:gd name="T29" fmla="*/ 385 h 681"/>
                <a:gd name="T30" fmla="*/ 646 w 766"/>
                <a:gd name="T31" fmla="*/ 399 h 681"/>
                <a:gd name="T32" fmla="*/ 671 w 766"/>
                <a:gd name="T33" fmla="*/ 427 h 681"/>
                <a:gd name="T34" fmla="*/ 693 w 766"/>
                <a:gd name="T35" fmla="*/ 448 h 681"/>
                <a:gd name="T36" fmla="*/ 716 w 766"/>
                <a:gd name="T37" fmla="*/ 464 h 681"/>
                <a:gd name="T38" fmla="*/ 732 w 766"/>
                <a:gd name="T39" fmla="*/ 486 h 681"/>
                <a:gd name="T40" fmla="*/ 724 w 766"/>
                <a:gd name="T41" fmla="*/ 499 h 681"/>
                <a:gd name="T42" fmla="*/ 689 w 766"/>
                <a:gd name="T43" fmla="*/ 503 h 681"/>
                <a:gd name="T44" fmla="*/ 644 w 766"/>
                <a:gd name="T45" fmla="*/ 499 h 681"/>
                <a:gd name="T46" fmla="*/ 610 w 766"/>
                <a:gd name="T47" fmla="*/ 496 h 681"/>
                <a:gd name="T48" fmla="*/ 610 w 766"/>
                <a:gd name="T49" fmla="*/ 498 h 681"/>
                <a:gd name="T50" fmla="*/ 632 w 766"/>
                <a:gd name="T51" fmla="*/ 507 h 681"/>
                <a:gd name="T52" fmla="*/ 657 w 766"/>
                <a:gd name="T53" fmla="*/ 523 h 681"/>
                <a:gd name="T54" fmla="*/ 671 w 766"/>
                <a:gd name="T55" fmla="*/ 539 h 681"/>
                <a:gd name="T56" fmla="*/ 707 w 766"/>
                <a:gd name="T57" fmla="*/ 559 h 681"/>
                <a:gd name="T58" fmla="*/ 736 w 766"/>
                <a:gd name="T59" fmla="*/ 578 h 681"/>
                <a:gd name="T60" fmla="*/ 754 w 766"/>
                <a:gd name="T61" fmla="*/ 602 h 681"/>
                <a:gd name="T62" fmla="*/ 766 w 766"/>
                <a:gd name="T63" fmla="*/ 622 h 681"/>
                <a:gd name="T64" fmla="*/ 758 w 766"/>
                <a:gd name="T65" fmla="*/ 631 h 681"/>
                <a:gd name="T66" fmla="*/ 730 w 766"/>
                <a:gd name="T67" fmla="*/ 647 h 681"/>
                <a:gd name="T68" fmla="*/ 705 w 766"/>
                <a:gd name="T69" fmla="*/ 659 h 681"/>
                <a:gd name="T70" fmla="*/ 697 w 766"/>
                <a:gd name="T71" fmla="*/ 665 h 681"/>
                <a:gd name="T72" fmla="*/ 689 w 766"/>
                <a:gd name="T73" fmla="*/ 673 h 681"/>
                <a:gd name="T74" fmla="*/ 681 w 766"/>
                <a:gd name="T75" fmla="*/ 677 h 681"/>
                <a:gd name="T76" fmla="*/ 679 w 766"/>
                <a:gd name="T77" fmla="*/ 681 h 681"/>
                <a:gd name="T78" fmla="*/ 632 w 766"/>
                <a:gd name="T79" fmla="*/ 641 h 681"/>
                <a:gd name="T80" fmla="*/ 500 w 766"/>
                <a:gd name="T81" fmla="*/ 671 h 681"/>
                <a:gd name="T82" fmla="*/ 431 w 766"/>
                <a:gd name="T83" fmla="*/ 645 h 681"/>
                <a:gd name="T84" fmla="*/ 356 w 766"/>
                <a:gd name="T85" fmla="*/ 633 h 681"/>
                <a:gd name="T86" fmla="*/ 297 w 766"/>
                <a:gd name="T87" fmla="*/ 592 h 681"/>
                <a:gd name="T88" fmla="*/ 230 w 766"/>
                <a:gd name="T89" fmla="*/ 513 h 681"/>
                <a:gd name="T90" fmla="*/ 197 w 766"/>
                <a:gd name="T91" fmla="*/ 407 h 681"/>
                <a:gd name="T92" fmla="*/ 144 w 766"/>
                <a:gd name="T93" fmla="*/ 269 h 681"/>
                <a:gd name="T94" fmla="*/ 83 w 766"/>
                <a:gd name="T95" fmla="*/ 257 h 681"/>
                <a:gd name="T96" fmla="*/ 0 w 766"/>
                <a:gd name="T97" fmla="*/ 220 h 681"/>
                <a:gd name="T98" fmla="*/ 69 w 766"/>
                <a:gd name="T99" fmla="*/ 124 h 681"/>
                <a:gd name="T100" fmla="*/ 122 w 766"/>
                <a:gd name="T101" fmla="*/ 100 h 681"/>
                <a:gd name="T102" fmla="*/ 203 w 766"/>
                <a:gd name="T103" fmla="*/ 76 h 681"/>
                <a:gd name="T104" fmla="*/ 262 w 766"/>
                <a:gd name="T105" fmla="*/ 0 h 68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766"/>
                <a:gd name="T160" fmla="*/ 0 h 681"/>
                <a:gd name="T161" fmla="*/ 766 w 766"/>
                <a:gd name="T162" fmla="*/ 681 h 68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766" h="681">
                  <a:moveTo>
                    <a:pt x="262" y="0"/>
                  </a:moveTo>
                  <a:lnTo>
                    <a:pt x="266" y="45"/>
                  </a:lnTo>
                  <a:lnTo>
                    <a:pt x="270" y="49"/>
                  </a:lnTo>
                  <a:lnTo>
                    <a:pt x="281" y="55"/>
                  </a:lnTo>
                  <a:lnTo>
                    <a:pt x="297" y="63"/>
                  </a:lnTo>
                  <a:lnTo>
                    <a:pt x="313" y="70"/>
                  </a:lnTo>
                  <a:lnTo>
                    <a:pt x="325" y="78"/>
                  </a:lnTo>
                  <a:lnTo>
                    <a:pt x="340" y="88"/>
                  </a:lnTo>
                  <a:lnTo>
                    <a:pt x="362" y="94"/>
                  </a:lnTo>
                  <a:lnTo>
                    <a:pt x="384" y="100"/>
                  </a:lnTo>
                  <a:lnTo>
                    <a:pt x="402" y="104"/>
                  </a:lnTo>
                  <a:lnTo>
                    <a:pt x="419" y="114"/>
                  </a:lnTo>
                  <a:lnTo>
                    <a:pt x="433" y="124"/>
                  </a:lnTo>
                  <a:lnTo>
                    <a:pt x="441" y="137"/>
                  </a:lnTo>
                  <a:lnTo>
                    <a:pt x="447" y="149"/>
                  </a:lnTo>
                  <a:lnTo>
                    <a:pt x="457" y="165"/>
                  </a:lnTo>
                  <a:lnTo>
                    <a:pt x="470" y="185"/>
                  </a:lnTo>
                  <a:lnTo>
                    <a:pt x="482" y="204"/>
                  </a:lnTo>
                  <a:lnTo>
                    <a:pt x="496" y="222"/>
                  </a:lnTo>
                  <a:lnTo>
                    <a:pt x="506" y="236"/>
                  </a:lnTo>
                  <a:lnTo>
                    <a:pt x="518" y="253"/>
                  </a:lnTo>
                  <a:lnTo>
                    <a:pt x="531" y="277"/>
                  </a:lnTo>
                  <a:lnTo>
                    <a:pt x="543" y="299"/>
                  </a:lnTo>
                  <a:lnTo>
                    <a:pt x="549" y="316"/>
                  </a:lnTo>
                  <a:lnTo>
                    <a:pt x="551" y="330"/>
                  </a:lnTo>
                  <a:lnTo>
                    <a:pt x="551" y="342"/>
                  </a:lnTo>
                  <a:lnTo>
                    <a:pt x="553" y="354"/>
                  </a:lnTo>
                  <a:lnTo>
                    <a:pt x="563" y="368"/>
                  </a:lnTo>
                  <a:lnTo>
                    <a:pt x="583" y="379"/>
                  </a:lnTo>
                  <a:lnTo>
                    <a:pt x="606" y="385"/>
                  </a:lnTo>
                  <a:lnTo>
                    <a:pt x="628" y="391"/>
                  </a:lnTo>
                  <a:lnTo>
                    <a:pt x="646" y="399"/>
                  </a:lnTo>
                  <a:lnTo>
                    <a:pt x="659" y="411"/>
                  </a:lnTo>
                  <a:lnTo>
                    <a:pt x="671" y="427"/>
                  </a:lnTo>
                  <a:lnTo>
                    <a:pt x="681" y="440"/>
                  </a:lnTo>
                  <a:lnTo>
                    <a:pt x="693" y="448"/>
                  </a:lnTo>
                  <a:lnTo>
                    <a:pt x="705" y="454"/>
                  </a:lnTo>
                  <a:lnTo>
                    <a:pt x="716" y="464"/>
                  </a:lnTo>
                  <a:lnTo>
                    <a:pt x="726" y="474"/>
                  </a:lnTo>
                  <a:lnTo>
                    <a:pt x="732" y="486"/>
                  </a:lnTo>
                  <a:lnTo>
                    <a:pt x="732" y="496"/>
                  </a:lnTo>
                  <a:lnTo>
                    <a:pt x="724" y="499"/>
                  </a:lnTo>
                  <a:lnTo>
                    <a:pt x="711" y="501"/>
                  </a:lnTo>
                  <a:lnTo>
                    <a:pt x="689" y="503"/>
                  </a:lnTo>
                  <a:lnTo>
                    <a:pt x="667" y="501"/>
                  </a:lnTo>
                  <a:lnTo>
                    <a:pt x="644" y="499"/>
                  </a:lnTo>
                  <a:lnTo>
                    <a:pt x="624" y="498"/>
                  </a:lnTo>
                  <a:lnTo>
                    <a:pt x="610" y="496"/>
                  </a:lnTo>
                  <a:lnTo>
                    <a:pt x="606" y="496"/>
                  </a:lnTo>
                  <a:lnTo>
                    <a:pt x="610" y="498"/>
                  </a:lnTo>
                  <a:lnTo>
                    <a:pt x="620" y="501"/>
                  </a:lnTo>
                  <a:lnTo>
                    <a:pt x="632" y="507"/>
                  </a:lnTo>
                  <a:lnTo>
                    <a:pt x="646" y="515"/>
                  </a:lnTo>
                  <a:lnTo>
                    <a:pt x="657" y="523"/>
                  </a:lnTo>
                  <a:lnTo>
                    <a:pt x="663" y="531"/>
                  </a:lnTo>
                  <a:lnTo>
                    <a:pt x="671" y="539"/>
                  </a:lnTo>
                  <a:lnTo>
                    <a:pt x="687" y="549"/>
                  </a:lnTo>
                  <a:lnTo>
                    <a:pt x="707" y="559"/>
                  </a:lnTo>
                  <a:lnTo>
                    <a:pt x="724" y="568"/>
                  </a:lnTo>
                  <a:lnTo>
                    <a:pt x="736" y="578"/>
                  </a:lnTo>
                  <a:lnTo>
                    <a:pt x="746" y="590"/>
                  </a:lnTo>
                  <a:lnTo>
                    <a:pt x="754" y="602"/>
                  </a:lnTo>
                  <a:lnTo>
                    <a:pt x="762" y="612"/>
                  </a:lnTo>
                  <a:lnTo>
                    <a:pt x="766" y="622"/>
                  </a:lnTo>
                  <a:lnTo>
                    <a:pt x="766" y="627"/>
                  </a:lnTo>
                  <a:lnTo>
                    <a:pt x="758" y="631"/>
                  </a:lnTo>
                  <a:lnTo>
                    <a:pt x="746" y="639"/>
                  </a:lnTo>
                  <a:lnTo>
                    <a:pt x="730" y="647"/>
                  </a:lnTo>
                  <a:lnTo>
                    <a:pt x="716" y="653"/>
                  </a:lnTo>
                  <a:lnTo>
                    <a:pt x="705" y="659"/>
                  </a:lnTo>
                  <a:lnTo>
                    <a:pt x="699" y="663"/>
                  </a:lnTo>
                  <a:lnTo>
                    <a:pt x="697" y="665"/>
                  </a:lnTo>
                  <a:lnTo>
                    <a:pt x="693" y="669"/>
                  </a:lnTo>
                  <a:lnTo>
                    <a:pt x="689" y="673"/>
                  </a:lnTo>
                  <a:lnTo>
                    <a:pt x="685" y="675"/>
                  </a:lnTo>
                  <a:lnTo>
                    <a:pt x="681" y="677"/>
                  </a:lnTo>
                  <a:lnTo>
                    <a:pt x="679" y="679"/>
                  </a:lnTo>
                  <a:lnTo>
                    <a:pt x="679" y="681"/>
                  </a:lnTo>
                  <a:lnTo>
                    <a:pt x="665" y="663"/>
                  </a:lnTo>
                  <a:lnTo>
                    <a:pt x="632" y="641"/>
                  </a:lnTo>
                  <a:lnTo>
                    <a:pt x="592" y="657"/>
                  </a:lnTo>
                  <a:lnTo>
                    <a:pt x="500" y="671"/>
                  </a:lnTo>
                  <a:lnTo>
                    <a:pt x="472" y="637"/>
                  </a:lnTo>
                  <a:lnTo>
                    <a:pt x="431" y="645"/>
                  </a:lnTo>
                  <a:lnTo>
                    <a:pt x="398" y="651"/>
                  </a:lnTo>
                  <a:lnTo>
                    <a:pt x="356" y="633"/>
                  </a:lnTo>
                  <a:lnTo>
                    <a:pt x="303" y="651"/>
                  </a:lnTo>
                  <a:lnTo>
                    <a:pt x="297" y="592"/>
                  </a:lnTo>
                  <a:lnTo>
                    <a:pt x="242" y="566"/>
                  </a:lnTo>
                  <a:lnTo>
                    <a:pt x="230" y="513"/>
                  </a:lnTo>
                  <a:lnTo>
                    <a:pt x="258" y="470"/>
                  </a:lnTo>
                  <a:lnTo>
                    <a:pt x="197" y="407"/>
                  </a:lnTo>
                  <a:lnTo>
                    <a:pt x="140" y="336"/>
                  </a:lnTo>
                  <a:lnTo>
                    <a:pt x="144" y="269"/>
                  </a:lnTo>
                  <a:lnTo>
                    <a:pt x="112" y="250"/>
                  </a:lnTo>
                  <a:lnTo>
                    <a:pt x="83" y="257"/>
                  </a:lnTo>
                  <a:lnTo>
                    <a:pt x="69" y="222"/>
                  </a:lnTo>
                  <a:lnTo>
                    <a:pt x="0" y="220"/>
                  </a:lnTo>
                  <a:lnTo>
                    <a:pt x="14" y="131"/>
                  </a:lnTo>
                  <a:lnTo>
                    <a:pt x="69" y="124"/>
                  </a:lnTo>
                  <a:lnTo>
                    <a:pt x="81" y="98"/>
                  </a:lnTo>
                  <a:lnTo>
                    <a:pt x="122" y="100"/>
                  </a:lnTo>
                  <a:lnTo>
                    <a:pt x="175" y="76"/>
                  </a:lnTo>
                  <a:lnTo>
                    <a:pt x="203" y="76"/>
                  </a:lnTo>
                  <a:lnTo>
                    <a:pt x="215" y="15"/>
                  </a:lnTo>
                  <a:lnTo>
                    <a:pt x="262" y="0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28" y="1866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2 w 116"/>
                <a:gd name="T3" fmla="*/ 6 h 156"/>
                <a:gd name="T4" fmla="*/ 8 w 116"/>
                <a:gd name="T5" fmla="*/ 18 h 156"/>
                <a:gd name="T6" fmla="*/ 13 w 116"/>
                <a:gd name="T7" fmla="*/ 34 h 156"/>
                <a:gd name="T8" fmla="*/ 19 w 116"/>
                <a:gd name="T9" fmla="*/ 52 h 156"/>
                <a:gd name="T10" fmla="*/ 21 w 116"/>
                <a:gd name="T11" fmla="*/ 65 h 156"/>
                <a:gd name="T12" fmla="*/ 23 w 116"/>
                <a:gd name="T13" fmla="*/ 83 h 156"/>
                <a:gd name="T14" fmla="*/ 31 w 116"/>
                <a:gd name="T15" fmla="*/ 103 h 156"/>
                <a:gd name="T16" fmla="*/ 41 w 116"/>
                <a:gd name="T17" fmla="*/ 121 h 156"/>
                <a:gd name="T18" fmla="*/ 47 w 116"/>
                <a:gd name="T19" fmla="*/ 136 h 156"/>
                <a:gd name="T20" fmla="*/ 49 w 116"/>
                <a:gd name="T21" fmla="*/ 142 h 156"/>
                <a:gd name="T22" fmla="*/ 59 w 116"/>
                <a:gd name="T23" fmla="*/ 148 h 156"/>
                <a:gd name="T24" fmla="*/ 69 w 116"/>
                <a:gd name="T25" fmla="*/ 154 h 156"/>
                <a:gd name="T26" fmla="*/ 82 w 116"/>
                <a:gd name="T27" fmla="*/ 156 h 156"/>
                <a:gd name="T28" fmla="*/ 94 w 116"/>
                <a:gd name="T29" fmla="*/ 156 h 156"/>
                <a:gd name="T30" fmla="*/ 106 w 116"/>
                <a:gd name="T31" fmla="*/ 150 h 156"/>
                <a:gd name="T32" fmla="*/ 114 w 116"/>
                <a:gd name="T33" fmla="*/ 138 h 156"/>
                <a:gd name="T34" fmla="*/ 116 w 116"/>
                <a:gd name="T35" fmla="*/ 123 h 156"/>
                <a:gd name="T36" fmla="*/ 108 w 116"/>
                <a:gd name="T37" fmla="*/ 107 h 156"/>
                <a:gd name="T38" fmla="*/ 94 w 116"/>
                <a:gd name="T39" fmla="*/ 91 h 156"/>
                <a:gd name="T40" fmla="*/ 76 w 116"/>
                <a:gd name="T41" fmla="*/ 77 h 156"/>
                <a:gd name="T42" fmla="*/ 59 w 116"/>
                <a:gd name="T43" fmla="*/ 65 h 156"/>
                <a:gd name="T44" fmla="*/ 43 w 116"/>
                <a:gd name="T45" fmla="*/ 54 h 156"/>
                <a:gd name="T46" fmla="*/ 37 w 116"/>
                <a:gd name="T47" fmla="*/ 46 h 156"/>
                <a:gd name="T48" fmla="*/ 31 w 116"/>
                <a:gd name="T49" fmla="*/ 34 h 156"/>
                <a:gd name="T50" fmla="*/ 21 w 116"/>
                <a:gd name="T51" fmla="*/ 22 h 156"/>
                <a:gd name="T52" fmla="*/ 12 w 116"/>
                <a:gd name="T53" fmla="*/ 12 h 156"/>
                <a:gd name="T54" fmla="*/ 2 w 116"/>
                <a:gd name="T55" fmla="*/ 4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128" y="1866"/>
              <a:ext cx="58" cy="77"/>
            </a:xfrm>
            <a:custGeom>
              <a:avLst/>
              <a:gdLst>
                <a:gd name="T0" fmla="*/ 0 w 116"/>
                <a:gd name="T1" fmla="*/ 0 h 156"/>
                <a:gd name="T2" fmla="*/ 2 w 116"/>
                <a:gd name="T3" fmla="*/ 6 h 156"/>
                <a:gd name="T4" fmla="*/ 8 w 116"/>
                <a:gd name="T5" fmla="*/ 18 h 156"/>
                <a:gd name="T6" fmla="*/ 13 w 116"/>
                <a:gd name="T7" fmla="*/ 34 h 156"/>
                <a:gd name="T8" fmla="*/ 19 w 116"/>
                <a:gd name="T9" fmla="*/ 52 h 156"/>
                <a:gd name="T10" fmla="*/ 21 w 116"/>
                <a:gd name="T11" fmla="*/ 65 h 156"/>
                <a:gd name="T12" fmla="*/ 23 w 116"/>
                <a:gd name="T13" fmla="*/ 83 h 156"/>
                <a:gd name="T14" fmla="*/ 31 w 116"/>
                <a:gd name="T15" fmla="*/ 103 h 156"/>
                <a:gd name="T16" fmla="*/ 41 w 116"/>
                <a:gd name="T17" fmla="*/ 121 h 156"/>
                <a:gd name="T18" fmla="*/ 47 w 116"/>
                <a:gd name="T19" fmla="*/ 136 h 156"/>
                <a:gd name="T20" fmla="*/ 49 w 116"/>
                <a:gd name="T21" fmla="*/ 142 h 156"/>
                <a:gd name="T22" fmla="*/ 59 w 116"/>
                <a:gd name="T23" fmla="*/ 148 h 156"/>
                <a:gd name="T24" fmla="*/ 69 w 116"/>
                <a:gd name="T25" fmla="*/ 154 h 156"/>
                <a:gd name="T26" fmla="*/ 82 w 116"/>
                <a:gd name="T27" fmla="*/ 156 h 156"/>
                <a:gd name="T28" fmla="*/ 94 w 116"/>
                <a:gd name="T29" fmla="*/ 156 h 156"/>
                <a:gd name="T30" fmla="*/ 106 w 116"/>
                <a:gd name="T31" fmla="*/ 150 h 156"/>
                <a:gd name="T32" fmla="*/ 114 w 116"/>
                <a:gd name="T33" fmla="*/ 138 h 156"/>
                <a:gd name="T34" fmla="*/ 116 w 116"/>
                <a:gd name="T35" fmla="*/ 123 h 156"/>
                <a:gd name="T36" fmla="*/ 108 w 116"/>
                <a:gd name="T37" fmla="*/ 107 h 156"/>
                <a:gd name="T38" fmla="*/ 94 w 116"/>
                <a:gd name="T39" fmla="*/ 91 h 156"/>
                <a:gd name="T40" fmla="*/ 76 w 116"/>
                <a:gd name="T41" fmla="*/ 77 h 156"/>
                <a:gd name="T42" fmla="*/ 59 w 116"/>
                <a:gd name="T43" fmla="*/ 65 h 156"/>
                <a:gd name="T44" fmla="*/ 43 w 116"/>
                <a:gd name="T45" fmla="*/ 54 h 156"/>
                <a:gd name="T46" fmla="*/ 37 w 116"/>
                <a:gd name="T47" fmla="*/ 46 h 156"/>
                <a:gd name="T48" fmla="*/ 31 w 116"/>
                <a:gd name="T49" fmla="*/ 34 h 156"/>
                <a:gd name="T50" fmla="*/ 21 w 116"/>
                <a:gd name="T51" fmla="*/ 22 h 156"/>
                <a:gd name="T52" fmla="*/ 12 w 116"/>
                <a:gd name="T53" fmla="*/ 12 h 156"/>
                <a:gd name="T54" fmla="*/ 2 w 116"/>
                <a:gd name="T55" fmla="*/ 4 h 156"/>
                <a:gd name="T56" fmla="*/ 0 w 116"/>
                <a:gd name="T57" fmla="*/ 0 h 15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w 116"/>
                <a:gd name="T88" fmla="*/ 0 h 156"/>
                <a:gd name="T89" fmla="*/ 116 w 116"/>
                <a:gd name="T90" fmla="*/ 156 h 156"/>
              </a:gdLst>
              <a:ahLst/>
              <a:cxnLst>
                <a:cxn ang="T58">
                  <a:pos x="T0" y="T1"/>
                </a:cxn>
                <a:cxn ang="T59">
                  <a:pos x="T2" y="T3"/>
                </a:cxn>
                <a:cxn ang="T60">
                  <a:pos x="T4" y="T5"/>
                </a:cxn>
                <a:cxn ang="T61">
                  <a:pos x="T6" y="T7"/>
                </a:cxn>
                <a:cxn ang="T62">
                  <a:pos x="T8" y="T9"/>
                </a:cxn>
                <a:cxn ang="T63">
                  <a:pos x="T10" y="T11"/>
                </a:cxn>
                <a:cxn ang="T64">
                  <a:pos x="T12" y="T13"/>
                </a:cxn>
                <a:cxn ang="T65">
                  <a:pos x="T14" y="T15"/>
                </a:cxn>
                <a:cxn ang="T66">
                  <a:pos x="T16" y="T17"/>
                </a:cxn>
                <a:cxn ang="T67">
                  <a:pos x="T18" y="T19"/>
                </a:cxn>
                <a:cxn ang="T68">
                  <a:pos x="T20" y="T21"/>
                </a:cxn>
                <a:cxn ang="T69">
                  <a:pos x="T22" y="T23"/>
                </a:cxn>
                <a:cxn ang="T70">
                  <a:pos x="T24" y="T25"/>
                </a:cxn>
                <a:cxn ang="T71">
                  <a:pos x="T26" y="T27"/>
                </a:cxn>
                <a:cxn ang="T72">
                  <a:pos x="T28" y="T29"/>
                </a:cxn>
                <a:cxn ang="T73">
                  <a:pos x="T30" y="T31"/>
                </a:cxn>
                <a:cxn ang="T74">
                  <a:pos x="T32" y="T33"/>
                </a:cxn>
                <a:cxn ang="T75">
                  <a:pos x="T34" y="T35"/>
                </a:cxn>
                <a:cxn ang="T76">
                  <a:pos x="T36" y="T37"/>
                </a:cxn>
                <a:cxn ang="T77">
                  <a:pos x="T38" y="T39"/>
                </a:cxn>
                <a:cxn ang="T78">
                  <a:pos x="T40" y="T41"/>
                </a:cxn>
                <a:cxn ang="T79">
                  <a:pos x="T42" y="T43"/>
                </a:cxn>
                <a:cxn ang="T80">
                  <a:pos x="T44" y="T45"/>
                </a:cxn>
                <a:cxn ang="T81">
                  <a:pos x="T46" y="T47"/>
                </a:cxn>
                <a:cxn ang="T82">
                  <a:pos x="T48" y="T49"/>
                </a:cxn>
                <a:cxn ang="T83">
                  <a:pos x="T50" y="T51"/>
                </a:cxn>
                <a:cxn ang="T84">
                  <a:pos x="T52" y="T53"/>
                </a:cxn>
                <a:cxn ang="T85">
                  <a:pos x="T54" y="T55"/>
                </a:cxn>
                <a:cxn ang="T86">
                  <a:pos x="T56" y="T57"/>
                </a:cxn>
              </a:cxnLst>
              <a:rect l="T87" t="T88" r="T89" b="T90"/>
              <a:pathLst>
                <a:path w="116" h="156">
                  <a:moveTo>
                    <a:pt x="0" y="0"/>
                  </a:moveTo>
                  <a:lnTo>
                    <a:pt x="2" y="6"/>
                  </a:lnTo>
                  <a:lnTo>
                    <a:pt x="8" y="18"/>
                  </a:lnTo>
                  <a:lnTo>
                    <a:pt x="13" y="34"/>
                  </a:lnTo>
                  <a:lnTo>
                    <a:pt x="19" y="52"/>
                  </a:lnTo>
                  <a:lnTo>
                    <a:pt x="21" y="65"/>
                  </a:lnTo>
                  <a:lnTo>
                    <a:pt x="23" y="83"/>
                  </a:lnTo>
                  <a:lnTo>
                    <a:pt x="31" y="103"/>
                  </a:lnTo>
                  <a:lnTo>
                    <a:pt x="41" y="121"/>
                  </a:lnTo>
                  <a:lnTo>
                    <a:pt x="47" y="136"/>
                  </a:lnTo>
                  <a:lnTo>
                    <a:pt x="49" y="142"/>
                  </a:lnTo>
                  <a:lnTo>
                    <a:pt x="59" y="148"/>
                  </a:lnTo>
                  <a:lnTo>
                    <a:pt x="69" y="154"/>
                  </a:lnTo>
                  <a:lnTo>
                    <a:pt x="82" y="156"/>
                  </a:lnTo>
                  <a:lnTo>
                    <a:pt x="94" y="156"/>
                  </a:lnTo>
                  <a:lnTo>
                    <a:pt x="106" y="150"/>
                  </a:lnTo>
                  <a:lnTo>
                    <a:pt x="114" y="138"/>
                  </a:lnTo>
                  <a:lnTo>
                    <a:pt x="116" y="123"/>
                  </a:lnTo>
                  <a:lnTo>
                    <a:pt x="108" y="107"/>
                  </a:lnTo>
                  <a:lnTo>
                    <a:pt x="94" y="91"/>
                  </a:lnTo>
                  <a:lnTo>
                    <a:pt x="76" y="77"/>
                  </a:lnTo>
                  <a:lnTo>
                    <a:pt x="59" y="65"/>
                  </a:lnTo>
                  <a:lnTo>
                    <a:pt x="43" y="54"/>
                  </a:lnTo>
                  <a:lnTo>
                    <a:pt x="37" y="46"/>
                  </a:lnTo>
                  <a:lnTo>
                    <a:pt x="31" y="34"/>
                  </a:lnTo>
                  <a:lnTo>
                    <a:pt x="21" y="22"/>
                  </a:lnTo>
                  <a:lnTo>
                    <a:pt x="12" y="12"/>
                  </a:lnTo>
                  <a:lnTo>
                    <a:pt x="2" y="4"/>
                  </a:lnTo>
                  <a:lnTo>
                    <a:pt x="0" y="0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94" y="1758"/>
              <a:ext cx="37" cy="32"/>
            </a:xfrm>
            <a:custGeom>
              <a:avLst/>
              <a:gdLst>
                <a:gd name="T0" fmla="*/ 0 w 75"/>
                <a:gd name="T1" fmla="*/ 45 h 63"/>
                <a:gd name="T2" fmla="*/ 33 w 75"/>
                <a:gd name="T3" fmla="*/ 0 h 63"/>
                <a:gd name="T4" fmla="*/ 73 w 75"/>
                <a:gd name="T5" fmla="*/ 14 h 63"/>
                <a:gd name="T6" fmla="*/ 75 w 75"/>
                <a:gd name="T7" fmla="*/ 49 h 63"/>
                <a:gd name="T8" fmla="*/ 32 w 75"/>
                <a:gd name="T9" fmla="*/ 63 h 63"/>
                <a:gd name="T10" fmla="*/ 0 w 75"/>
                <a:gd name="T11" fmla="*/ 45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94" y="1758"/>
              <a:ext cx="37" cy="32"/>
            </a:xfrm>
            <a:custGeom>
              <a:avLst/>
              <a:gdLst>
                <a:gd name="T0" fmla="*/ 0 w 75"/>
                <a:gd name="T1" fmla="*/ 45 h 63"/>
                <a:gd name="T2" fmla="*/ 33 w 75"/>
                <a:gd name="T3" fmla="*/ 0 h 63"/>
                <a:gd name="T4" fmla="*/ 73 w 75"/>
                <a:gd name="T5" fmla="*/ 14 h 63"/>
                <a:gd name="T6" fmla="*/ 75 w 75"/>
                <a:gd name="T7" fmla="*/ 49 h 63"/>
                <a:gd name="T8" fmla="*/ 32 w 75"/>
                <a:gd name="T9" fmla="*/ 63 h 63"/>
                <a:gd name="T10" fmla="*/ 0 w 75"/>
                <a:gd name="T11" fmla="*/ 45 h 6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5"/>
                <a:gd name="T19" fmla="*/ 0 h 63"/>
                <a:gd name="T20" fmla="*/ 75 w 75"/>
                <a:gd name="T21" fmla="*/ 63 h 6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5" h="63">
                  <a:moveTo>
                    <a:pt x="0" y="45"/>
                  </a:moveTo>
                  <a:lnTo>
                    <a:pt x="33" y="0"/>
                  </a:lnTo>
                  <a:lnTo>
                    <a:pt x="73" y="14"/>
                  </a:lnTo>
                  <a:lnTo>
                    <a:pt x="75" y="49"/>
                  </a:lnTo>
                  <a:lnTo>
                    <a:pt x="32" y="63"/>
                  </a:lnTo>
                  <a:lnTo>
                    <a:pt x="0" y="45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48" y="1775"/>
              <a:ext cx="37" cy="52"/>
            </a:xfrm>
            <a:custGeom>
              <a:avLst/>
              <a:gdLst>
                <a:gd name="T0" fmla="*/ 0 w 73"/>
                <a:gd name="T1" fmla="*/ 40 h 105"/>
                <a:gd name="T2" fmla="*/ 34 w 73"/>
                <a:gd name="T3" fmla="*/ 0 h 105"/>
                <a:gd name="T4" fmla="*/ 63 w 73"/>
                <a:gd name="T5" fmla="*/ 48 h 105"/>
                <a:gd name="T6" fmla="*/ 73 w 73"/>
                <a:gd name="T7" fmla="*/ 105 h 105"/>
                <a:gd name="T8" fmla="*/ 34 w 73"/>
                <a:gd name="T9" fmla="*/ 77 h 105"/>
                <a:gd name="T10" fmla="*/ 0 w 73"/>
                <a:gd name="T11" fmla="*/ 4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48" y="1775"/>
              <a:ext cx="37" cy="52"/>
            </a:xfrm>
            <a:custGeom>
              <a:avLst/>
              <a:gdLst>
                <a:gd name="T0" fmla="*/ 0 w 73"/>
                <a:gd name="T1" fmla="*/ 40 h 105"/>
                <a:gd name="T2" fmla="*/ 34 w 73"/>
                <a:gd name="T3" fmla="*/ 0 h 105"/>
                <a:gd name="T4" fmla="*/ 63 w 73"/>
                <a:gd name="T5" fmla="*/ 48 h 105"/>
                <a:gd name="T6" fmla="*/ 73 w 73"/>
                <a:gd name="T7" fmla="*/ 105 h 105"/>
                <a:gd name="T8" fmla="*/ 34 w 73"/>
                <a:gd name="T9" fmla="*/ 77 h 105"/>
                <a:gd name="T10" fmla="*/ 0 w 73"/>
                <a:gd name="T11" fmla="*/ 40 h 10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73"/>
                <a:gd name="T19" fmla="*/ 0 h 105"/>
                <a:gd name="T20" fmla="*/ 73 w 73"/>
                <a:gd name="T21" fmla="*/ 105 h 10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73" h="105">
                  <a:moveTo>
                    <a:pt x="0" y="40"/>
                  </a:moveTo>
                  <a:lnTo>
                    <a:pt x="34" y="0"/>
                  </a:lnTo>
                  <a:lnTo>
                    <a:pt x="63" y="48"/>
                  </a:lnTo>
                  <a:lnTo>
                    <a:pt x="73" y="105"/>
                  </a:lnTo>
                  <a:lnTo>
                    <a:pt x="34" y="77"/>
                  </a:lnTo>
                  <a:lnTo>
                    <a:pt x="0" y="40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31" y="1368"/>
              <a:ext cx="493" cy="331"/>
            </a:xfrm>
            <a:custGeom>
              <a:avLst/>
              <a:gdLst>
                <a:gd name="T0" fmla="*/ 327 w 987"/>
                <a:gd name="T1" fmla="*/ 2 h 663"/>
                <a:gd name="T2" fmla="*/ 353 w 987"/>
                <a:gd name="T3" fmla="*/ 13 h 663"/>
                <a:gd name="T4" fmla="*/ 384 w 987"/>
                <a:gd name="T5" fmla="*/ 21 h 663"/>
                <a:gd name="T6" fmla="*/ 414 w 987"/>
                <a:gd name="T7" fmla="*/ 9 h 663"/>
                <a:gd name="T8" fmla="*/ 447 w 987"/>
                <a:gd name="T9" fmla="*/ 2 h 663"/>
                <a:gd name="T10" fmla="*/ 479 w 987"/>
                <a:gd name="T11" fmla="*/ 23 h 663"/>
                <a:gd name="T12" fmla="*/ 500 w 987"/>
                <a:gd name="T13" fmla="*/ 63 h 663"/>
                <a:gd name="T14" fmla="*/ 504 w 987"/>
                <a:gd name="T15" fmla="*/ 98 h 663"/>
                <a:gd name="T16" fmla="*/ 512 w 987"/>
                <a:gd name="T17" fmla="*/ 129 h 663"/>
                <a:gd name="T18" fmla="*/ 534 w 987"/>
                <a:gd name="T19" fmla="*/ 151 h 663"/>
                <a:gd name="T20" fmla="*/ 567 w 987"/>
                <a:gd name="T21" fmla="*/ 157 h 663"/>
                <a:gd name="T22" fmla="*/ 599 w 987"/>
                <a:gd name="T23" fmla="*/ 153 h 663"/>
                <a:gd name="T24" fmla="*/ 617 w 987"/>
                <a:gd name="T25" fmla="*/ 133 h 663"/>
                <a:gd name="T26" fmla="*/ 642 w 987"/>
                <a:gd name="T27" fmla="*/ 96 h 663"/>
                <a:gd name="T28" fmla="*/ 668 w 987"/>
                <a:gd name="T29" fmla="*/ 61 h 663"/>
                <a:gd name="T30" fmla="*/ 703 w 987"/>
                <a:gd name="T31" fmla="*/ 27 h 663"/>
                <a:gd name="T32" fmla="*/ 737 w 987"/>
                <a:gd name="T33" fmla="*/ 9 h 663"/>
                <a:gd name="T34" fmla="*/ 764 w 987"/>
                <a:gd name="T35" fmla="*/ 19 h 663"/>
                <a:gd name="T36" fmla="*/ 802 w 987"/>
                <a:gd name="T37" fmla="*/ 37 h 663"/>
                <a:gd name="T38" fmla="*/ 851 w 987"/>
                <a:gd name="T39" fmla="*/ 47 h 663"/>
                <a:gd name="T40" fmla="*/ 896 w 987"/>
                <a:gd name="T41" fmla="*/ 37 h 663"/>
                <a:gd name="T42" fmla="*/ 937 w 987"/>
                <a:gd name="T43" fmla="*/ 29 h 663"/>
                <a:gd name="T44" fmla="*/ 967 w 987"/>
                <a:gd name="T45" fmla="*/ 21 h 663"/>
                <a:gd name="T46" fmla="*/ 985 w 987"/>
                <a:gd name="T47" fmla="*/ 21 h 663"/>
                <a:gd name="T48" fmla="*/ 987 w 987"/>
                <a:gd name="T49" fmla="*/ 51 h 663"/>
                <a:gd name="T50" fmla="*/ 983 w 987"/>
                <a:gd name="T51" fmla="*/ 92 h 663"/>
                <a:gd name="T52" fmla="*/ 973 w 987"/>
                <a:gd name="T53" fmla="*/ 124 h 663"/>
                <a:gd name="T54" fmla="*/ 951 w 987"/>
                <a:gd name="T55" fmla="*/ 128 h 663"/>
                <a:gd name="T56" fmla="*/ 926 w 987"/>
                <a:gd name="T57" fmla="*/ 124 h 663"/>
                <a:gd name="T58" fmla="*/ 902 w 987"/>
                <a:gd name="T59" fmla="*/ 131 h 663"/>
                <a:gd name="T60" fmla="*/ 865 w 987"/>
                <a:gd name="T61" fmla="*/ 167 h 663"/>
                <a:gd name="T62" fmla="*/ 821 w 987"/>
                <a:gd name="T63" fmla="*/ 198 h 663"/>
                <a:gd name="T64" fmla="*/ 792 w 987"/>
                <a:gd name="T65" fmla="*/ 206 h 663"/>
                <a:gd name="T66" fmla="*/ 766 w 987"/>
                <a:gd name="T67" fmla="*/ 208 h 663"/>
                <a:gd name="T68" fmla="*/ 758 w 987"/>
                <a:gd name="T69" fmla="*/ 222 h 663"/>
                <a:gd name="T70" fmla="*/ 764 w 987"/>
                <a:gd name="T71" fmla="*/ 253 h 663"/>
                <a:gd name="T72" fmla="*/ 760 w 987"/>
                <a:gd name="T73" fmla="*/ 289 h 663"/>
                <a:gd name="T74" fmla="*/ 743 w 987"/>
                <a:gd name="T75" fmla="*/ 311 h 663"/>
                <a:gd name="T76" fmla="*/ 709 w 987"/>
                <a:gd name="T77" fmla="*/ 316 h 663"/>
                <a:gd name="T78" fmla="*/ 685 w 987"/>
                <a:gd name="T79" fmla="*/ 318 h 663"/>
                <a:gd name="T80" fmla="*/ 682 w 987"/>
                <a:gd name="T81" fmla="*/ 338 h 663"/>
                <a:gd name="T82" fmla="*/ 682 w 987"/>
                <a:gd name="T83" fmla="*/ 374 h 663"/>
                <a:gd name="T84" fmla="*/ 674 w 987"/>
                <a:gd name="T85" fmla="*/ 405 h 663"/>
                <a:gd name="T86" fmla="*/ 654 w 987"/>
                <a:gd name="T87" fmla="*/ 425 h 663"/>
                <a:gd name="T88" fmla="*/ 630 w 987"/>
                <a:gd name="T89" fmla="*/ 444 h 663"/>
                <a:gd name="T90" fmla="*/ 622 w 987"/>
                <a:gd name="T91" fmla="*/ 474 h 663"/>
                <a:gd name="T92" fmla="*/ 609 w 987"/>
                <a:gd name="T93" fmla="*/ 494 h 663"/>
                <a:gd name="T94" fmla="*/ 558 w 987"/>
                <a:gd name="T95" fmla="*/ 511 h 663"/>
                <a:gd name="T96" fmla="*/ 518 w 987"/>
                <a:gd name="T97" fmla="*/ 572 h 663"/>
                <a:gd name="T98" fmla="*/ 424 w 987"/>
                <a:gd name="T99" fmla="*/ 594 h 663"/>
                <a:gd name="T100" fmla="*/ 357 w 987"/>
                <a:gd name="T101" fmla="*/ 627 h 663"/>
                <a:gd name="T102" fmla="*/ 266 w 987"/>
                <a:gd name="T103" fmla="*/ 578 h 663"/>
                <a:gd name="T104" fmla="*/ 209 w 987"/>
                <a:gd name="T105" fmla="*/ 643 h 663"/>
                <a:gd name="T106" fmla="*/ 54 w 987"/>
                <a:gd name="T107" fmla="*/ 610 h 663"/>
                <a:gd name="T108" fmla="*/ 0 w 987"/>
                <a:gd name="T109" fmla="*/ 562 h 663"/>
                <a:gd name="T110" fmla="*/ 59 w 987"/>
                <a:gd name="T111" fmla="*/ 395 h 663"/>
                <a:gd name="T112" fmla="*/ 32 w 987"/>
                <a:gd name="T113" fmla="*/ 313 h 663"/>
                <a:gd name="T114" fmla="*/ 107 w 987"/>
                <a:gd name="T115" fmla="*/ 181 h 663"/>
                <a:gd name="T116" fmla="*/ 201 w 987"/>
                <a:gd name="T117" fmla="*/ 88 h 663"/>
                <a:gd name="T118" fmla="*/ 323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31" y="1368"/>
              <a:ext cx="493" cy="331"/>
            </a:xfrm>
            <a:custGeom>
              <a:avLst/>
              <a:gdLst>
                <a:gd name="T0" fmla="*/ 327 w 987"/>
                <a:gd name="T1" fmla="*/ 2 h 663"/>
                <a:gd name="T2" fmla="*/ 353 w 987"/>
                <a:gd name="T3" fmla="*/ 13 h 663"/>
                <a:gd name="T4" fmla="*/ 384 w 987"/>
                <a:gd name="T5" fmla="*/ 21 h 663"/>
                <a:gd name="T6" fmla="*/ 414 w 987"/>
                <a:gd name="T7" fmla="*/ 9 h 663"/>
                <a:gd name="T8" fmla="*/ 447 w 987"/>
                <a:gd name="T9" fmla="*/ 2 h 663"/>
                <a:gd name="T10" fmla="*/ 479 w 987"/>
                <a:gd name="T11" fmla="*/ 23 h 663"/>
                <a:gd name="T12" fmla="*/ 500 w 987"/>
                <a:gd name="T13" fmla="*/ 63 h 663"/>
                <a:gd name="T14" fmla="*/ 504 w 987"/>
                <a:gd name="T15" fmla="*/ 98 h 663"/>
                <a:gd name="T16" fmla="*/ 512 w 987"/>
                <a:gd name="T17" fmla="*/ 129 h 663"/>
                <a:gd name="T18" fmla="*/ 534 w 987"/>
                <a:gd name="T19" fmla="*/ 151 h 663"/>
                <a:gd name="T20" fmla="*/ 567 w 987"/>
                <a:gd name="T21" fmla="*/ 157 h 663"/>
                <a:gd name="T22" fmla="*/ 599 w 987"/>
                <a:gd name="T23" fmla="*/ 153 h 663"/>
                <a:gd name="T24" fmla="*/ 617 w 987"/>
                <a:gd name="T25" fmla="*/ 133 h 663"/>
                <a:gd name="T26" fmla="*/ 642 w 987"/>
                <a:gd name="T27" fmla="*/ 96 h 663"/>
                <a:gd name="T28" fmla="*/ 668 w 987"/>
                <a:gd name="T29" fmla="*/ 61 h 663"/>
                <a:gd name="T30" fmla="*/ 703 w 987"/>
                <a:gd name="T31" fmla="*/ 27 h 663"/>
                <a:gd name="T32" fmla="*/ 737 w 987"/>
                <a:gd name="T33" fmla="*/ 9 h 663"/>
                <a:gd name="T34" fmla="*/ 764 w 987"/>
                <a:gd name="T35" fmla="*/ 19 h 663"/>
                <a:gd name="T36" fmla="*/ 802 w 987"/>
                <a:gd name="T37" fmla="*/ 37 h 663"/>
                <a:gd name="T38" fmla="*/ 851 w 987"/>
                <a:gd name="T39" fmla="*/ 47 h 663"/>
                <a:gd name="T40" fmla="*/ 896 w 987"/>
                <a:gd name="T41" fmla="*/ 37 h 663"/>
                <a:gd name="T42" fmla="*/ 937 w 987"/>
                <a:gd name="T43" fmla="*/ 29 h 663"/>
                <a:gd name="T44" fmla="*/ 967 w 987"/>
                <a:gd name="T45" fmla="*/ 21 h 663"/>
                <a:gd name="T46" fmla="*/ 985 w 987"/>
                <a:gd name="T47" fmla="*/ 21 h 663"/>
                <a:gd name="T48" fmla="*/ 987 w 987"/>
                <a:gd name="T49" fmla="*/ 51 h 663"/>
                <a:gd name="T50" fmla="*/ 983 w 987"/>
                <a:gd name="T51" fmla="*/ 92 h 663"/>
                <a:gd name="T52" fmla="*/ 973 w 987"/>
                <a:gd name="T53" fmla="*/ 124 h 663"/>
                <a:gd name="T54" fmla="*/ 951 w 987"/>
                <a:gd name="T55" fmla="*/ 128 h 663"/>
                <a:gd name="T56" fmla="*/ 926 w 987"/>
                <a:gd name="T57" fmla="*/ 124 h 663"/>
                <a:gd name="T58" fmla="*/ 902 w 987"/>
                <a:gd name="T59" fmla="*/ 131 h 663"/>
                <a:gd name="T60" fmla="*/ 865 w 987"/>
                <a:gd name="T61" fmla="*/ 167 h 663"/>
                <a:gd name="T62" fmla="*/ 821 w 987"/>
                <a:gd name="T63" fmla="*/ 198 h 663"/>
                <a:gd name="T64" fmla="*/ 792 w 987"/>
                <a:gd name="T65" fmla="*/ 206 h 663"/>
                <a:gd name="T66" fmla="*/ 766 w 987"/>
                <a:gd name="T67" fmla="*/ 208 h 663"/>
                <a:gd name="T68" fmla="*/ 758 w 987"/>
                <a:gd name="T69" fmla="*/ 222 h 663"/>
                <a:gd name="T70" fmla="*/ 764 w 987"/>
                <a:gd name="T71" fmla="*/ 253 h 663"/>
                <a:gd name="T72" fmla="*/ 760 w 987"/>
                <a:gd name="T73" fmla="*/ 289 h 663"/>
                <a:gd name="T74" fmla="*/ 743 w 987"/>
                <a:gd name="T75" fmla="*/ 311 h 663"/>
                <a:gd name="T76" fmla="*/ 709 w 987"/>
                <a:gd name="T77" fmla="*/ 316 h 663"/>
                <a:gd name="T78" fmla="*/ 685 w 987"/>
                <a:gd name="T79" fmla="*/ 318 h 663"/>
                <a:gd name="T80" fmla="*/ 682 w 987"/>
                <a:gd name="T81" fmla="*/ 338 h 663"/>
                <a:gd name="T82" fmla="*/ 682 w 987"/>
                <a:gd name="T83" fmla="*/ 374 h 663"/>
                <a:gd name="T84" fmla="*/ 674 w 987"/>
                <a:gd name="T85" fmla="*/ 405 h 663"/>
                <a:gd name="T86" fmla="*/ 654 w 987"/>
                <a:gd name="T87" fmla="*/ 425 h 663"/>
                <a:gd name="T88" fmla="*/ 630 w 987"/>
                <a:gd name="T89" fmla="*/ 444 h 663"/>
                <a:gd name="T90" fmla="*/ 622 w 987"/>
                <a:gd name="T91" fmla="*/ 474 h 663"/>
                <a:gd name="T92" fmla="*/ 609 w 987"/>
                <a:gd name="T93" fmla="*/ 494 h 663"/>
                <a:gd name="T94" fmla="*/ 558 w 987"/>
                <a:gd name="T95" fmla="*/ 511 h 663"/>
                <a:gd name="T96" fmla="*/ 518 w 987"/>
                <a:gd name="T97" fmla="*/ 572 h 663"/>
                <a:gd name="T98" fmla="*/ 424 w 987"/>
                <a:gd name="T99" fmla="*/ 594 h 663"/>
                <a:gd name="T100" fmla="*/ 357 w 987"/>
                <a:gd name="T101" fmla="*/ 627 h 663"/>
                <a:gd name="T102" fmla="*/ 266 w 987"/>
                <a:gd name="T103" fmla="*/ 578 h 663"/>
                <a:gd name="T104" fmla="*/ 209 w 987"/>
                <a:gd name="T105" fmla="*/ 643 h 663"/>
                <a:gd name="T106" fmla="*/ 54 w 987"/>
                <a:gd name="T107" fmla="*/ 610 h 663"/>
                <a:gd name="T108" fmla="*/ 0 w 987"/>
                <a:gd name="T109" fmla="*/ 562 h 663"/>
                <a:gd name="T110" fmla="*/ 59 w 987"/>
                <a:gd name="T111" fmla="*/ 395 h 663"/>
                <a:gd name="T112" fmla="*/ 32 w 987"/>
                <a:gd name="T113" fmla="*/ 313 h 663"/>
                <a:gd name="T114" fmla="*/ 107 w 987"/>
                <a:gd name="T115" fmla="*/ 181 h 663"/>
                <a:gd name="T116" fmla="*/ 201 w 987"/>
                <a:gd name="T117" fmla="*/ 88 h 663"/>
                <a:gd name="T118" fmla="*/ 323 w 987"/>
                <a:gd name="T119" fmla="*/ 0 h 66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987"/>
                <a:gd name="T181" fmla="*/ 0 h 663"/>
                <a:gd name="T182" fmla="*/ 987 w 987"/>
                <a:gd name="T183" fmla="*/ 663 h 663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987" h="663">
                  <a:moveTo>
                    <a:pt x="323" y="0"/>
                  </a:moveTo>
                  <a:lnTo>
                    <a:pt x="327" y="2"/>
                  </a:lnTo>
                  <a:lnTo>
                    <a:pt x="339" y="7"/>
                  </a:lnTo>
                  <a:lnTo>
                    <a:pt x="353" y="13"/>
                  </a:lnTo>
                  <a:lnTo>
                    <a:pt x="369" y="19"/>
                  </a:lnTo>
                  <a:lnTo>
                    <a:pt x="384" y="21"/>
                  </a:lnTo>
                  <a:lnTo>
                    <a:pt x="398" y="19"/>
                  </a:lnTo>
                  <a:lnTo>
                    <a:pt x="414" y="9"/>
                  </a:lnTo>
                  <a:lnTo>
                    <a:pt x="432" y="2"/>
                  </a:lnTo>
                  <a:lnTo>
                    <a:pt x="447" y="2"/>
                  </a:lnTo>
                  <a:lnTo>
                    <a:pt x="463" y="7"/>
                  </a:lnTo>
                  <a:lnTo>
                    <a:pt x="479" y="23"/>
                  </a:lnTo>
                  <a:lnTo>
                    <a:pt x="493" y="43"/>
                  </a:lnTo>
                  <a:lnTo>
                    <a:pt x="500" y="63"/>
                  </a:lnTo>
                  <a:lnTo>
                    <a:pt x="504" y="82"/>
                  </a:lnTo>
                  <a:lnTo>
                    <a:pt x="504" y="98"/>
                  </a:lnTo>
                  <a:lnTo>
                    <a:pt x="508" y="114"/>
                  </a:lnTo>
                  <a:lnTo>
                    <a:pt x="512" y="129"/>
                  </a:lnTo>
                  <a:lnTo>
                    <a:pt x="522" y="143"/>
                  </a:lnTo>
                  <a:lnTo>
                    <a:pt x="534" y="151"/>
                  </a:lnTo>
                  <a:lnTo>
                    <a:pt x="550" y="155"/>
                  </a:lnTo>
                  <a:lnTo>
                    <a:pt x="567" y="157"/>
                  </a:lnTo>
                  <a:lnTo>
                    <a:pt x="585" y="157"/>
                  </a:lnTo>
                  <a:lnTo>
                    <a:pt x="599" y="153"/>
                  </a:lnTo>
                  <a:lnTo>
                    <a:pt x="609" y="147"/>
                  </a:lnTo>
                  <a:lnTo>
                    <a:pt x="617" y="133"/>
                  </a:lnTo>
                  <a:lnTo>
                    <a:pt x="628" y="116"/>
                  </a:lnTo>
                  <a:lnTo>
                    <a:pt x="642" y="96"/>
                  </a:lnTo>
                  <a:lnTo>
                    <a:pt x="656" y="76"/>
                  </a:lnTo>
                  <a:lnTo>
                    <a:pt x="668" y="61"/>
                  </a:lnTo>
                  <a:lnTo>
                    <a:pt x="683" y="43"/>
                  </a:lnTo>
                  <a:lnTo>
                    <a:pt x="703" y="27"/>
                  </a:lnTo>
                  <a:lnTo>
                    <a:pt x="723" y="15"/>
                  </a:lnTo>
                  <a:lnTo>
                    <a:pt x="737" y="9"/>
                  </a:lnTo>
                  <a:lnTo>
                    <a:pt x="748" y="11"/>
                  </a:lnTo>
                  <a:lnTo>
                    <a:pt x="764" y="19"/>
                  </a:lnTo>
                  <a:lnTo>
                    <a:pt x="782" y="27"/>
                  </a:lnTo>
                  <a:lnTo>
                    <a:pt x="802" y="37"/>
                  </a:lnTo>
                  <a:lnTo>
                    <a:pt x="823" y="45"/>
                  </a:lnTo>
                  <a:lnTo>
                    <a:pt x="851" y="47"/>
                  </a:lnTo>
                  <a:lnTo>
                    <a:pt x="874" y="43"/>
                  </a:lnTo>
                  <a:lnTo>
                    <a:pt x="896" y="37"/>
                  </a:lnTo>
                  <a:lnTo>
                    <a:pt x="920" y="33"/>
                  </a:lnTo>
                  <a:lnTo>
                    <a:pt x="937" y="29"/>
                  </a:lnTo>
                  <a:lnTo>
                    <a:pt x="953" y="25"/>
                  </a:lnTo>
                  <a:lnTo>
                    <a:pt x="967" y="21"/>
                  </a:lnTo>
                  <a:lnTo>
                    <a:pt x="979" y="19"/>
                  </a:lnTo>
                  <a:lnTo>
                    <a:pt x="985" y="21"/>
                  </a:lnTo>
                  <a:lnTo>
                    <a:pt x="987" y="31"/>
                  </a:lnTo>
                  <a:lnTo>
                    <a:pt x="987" y="51"/>
                  </a:lnTo>
                  <a:lnTo>
                    <a:pt x="985" y="70"/>
                  </a:lnTo>
                  <a:lnTo>
                    <a:pt x="983" y="92"/>
                  </a:lnTo>
                  <a:lnTo>
                    <a:pt x="979" y="112"/>
                  </a:lnTo>
                  <a:lnTo>
                    <a:pt x="973" y="124"/>
                  </a:lnTo>
                  <a:lnTo>
                    <a:pt x="963" y="128"/>
                  </a:lnTo>
                  <a:lnTo>
                    <a:pt x="951" y="128"/>
                  </a:lnTo>
                  <a:lnTo>
                    <a:pt x="937" y="126"/>
                  </a:lnTo>
                  <a:lnTo>
                    <a:pt x="926" y="124"/>
                  </a:lnTo>
                  <a:lnTo>
                    <a:pt x="912" y="126"/>
                  </a:lnTo>
                  <a:lnTo>
                    <a:pt x="902" y="131"/>
                  </a:lnTo>
                  <a:lnTo>
                    <a:pt x="886" y="147"/>
                  </a:lnTo>
                  <a:lnTo>
                    <a:pt x="865" y="167"/>
                  </a:lnTo>
                  <a:lnTo>
                    <a:pt x="843" y="185"/>
                  </a:lnTo>
                  <a:lnTo>
                    <a:pt x="821" y="198"/>
                  </a:lnTo>
                  <a:lnTo>
                    <a:pt x="807" y="204"/>
                  </a:lnTo>
                  <a:lnTo>
                    <a:pt x="792" y="206"/>
                  </a:lnTo>
                  <a:lnTo>
                    <a:pt x="778" y="206"/>
                  </a:lnTo>
                  <a:lnTo>
                    <a:pt x="766" y="208"/>
                  </a:lnTo>
                  <a:lnTo>
                    <a:pt x="760" y="212"/>
                  </a:lnTo>
                  <a:lnTo>
                    <a:pt x="758" y="222"/>
                  </a:lnTo>
                  <a:lnTo>
                    <a:pt x="762" y="236"/>
                  </a:lnTo>
                  <a:lnTo>
                    <a:pt x="764" y="253"/>
                  </a:lnTo>
                  <a:lnTo>
                    <a:pt x="764" y="271"/>
                  </a:lnTo>
                  <a:lnTo>
                    <a:pt x="760" y="289"/>
                  </a:lnTo>
                  <a:lnTo>
                    <a:pt x="754" y="303"/>
                  </a:lnTo>
                  <a:lnTo>
                    <a:pt x="743" y="311"/>
                  </a:lnTo>
                  <a:lnTo>
                    <a:pt x="725" y="316"/>
                  </a:lnTo>
                  <a:lnTo>
                    <a:pt x="709" y="316"/>
                  </a:lnTo>
                  <a:lnTo>
                    <a:pt x="695" y="316"/>
                  </a:lnTo>
                  <a:lnTo>
                    <a:pt x="685" y="318"/>
                  </a:lnTo>
                  <a:lnTo>
                    <a:pt x="682" y="326"/>
                  </a:lnTo>
                  <a:lnTo>
                    <a:pt x="682" y="338"/>
                  </a:lnTo>
                  <a:lnTo>
                    <a:pt x="682" y="356"/>
                  </a:lnTo>
                  <a:lnTo>
                    <a:pt x="682" y="374"/>
                  </a:lnTo>
                  <a:lnTo>
                    <a:pt x="680" y="391"/>
                  </a:lnTo>
                  <a:lnTo>
                    <a:pt x="674" y="405"/>
                  </a:lnTo>
                  <a:lnTo>
                    <a:pt x="668" y="415"/>
                  </a:lnTo>
                  <a:lnTo>
                    <a:pt x="654" y="425"/>
                  </a:lnTo>
                  <a:lnTo>
                    <a:pt x="640" y="433"/>
                  </a:lnTo>
                  <a:lnTo>
                    <a:pt x="630" y="444"/>
                  </a:lnTo>
                  <a:lnTo>
                    <a:pt x="626" y="458"/>
                  </a:lnTo>
                  <a:lnTo>
                    <a:pt x="622" y="474"/>
                  </a:lnTo>
                  <a:lnTo>
                    <a:pt x="617" y="486"/>
                  </a:lnTo>
                  <a:lnTo>
                    <a:pt x="609" y="494"/>
                  </a:lnTo>
                  <a:lnTo>
                    <a:pt x="605" y="496"/>
                  </a:lnTo>
                  <a:lnTo>
                    <a:pt x="558" y="511"/>
                  </a:lnTo>
                  <a:lnTo>
                    <a:pt x="546" y="572"/>
                  </a:lnTo>
                  <a:lnTo>
                    <a:pt x="518" y="572"/>
                  </a:lnTo>
                  <a:lnTo>
                    <a:pt x="461" y="598"/>
                  </a:lnTo>
                  <a:lnTo>
                    <a:pt x="424" y="594"/>
                  </a:lnTo>
                  <a:lnTo>
                    <a:pt x="412" y="620"/>
                  </a:lnTo>
                  <a:lnTo>
                    <a:pt x="357" y="627"/>
                  </a:lnTo>
                  <a:lnTo>
                    <a:pt x="327" y="643"/>
                  </a:lnTo>
                  <a:lnTo>
                    <a:pt x="266" y="578"/>
                  </a:lnTo>
                  <a:lnTo>
                    <a:pt x="229" y="596"/>
                  </a:lnTo>
                  <a:lnTo>
                    <a:pt x="209" y="643"/>
                  </a:lnTo>
                  <a:lnTo>
                    <a:pt x="105" y="663"/>
                  </a:lnTo>
                  <a:lnTo>
                    <a:pt x="54" y="610"/>
                  </a:lnTo>
                  <a:lnTo>
                    <a:pt x="4" y="612"/>
                  </a:lnTo>
                  <a:lnTo>
                    <a:pt x="0" y="562"/>
                  </a:lnTo>
                  <a:lnTo>
                    <a:pt x="69" y="482"/>
                  </a:lnTo>
                  <a:lnTo>
                    <a:pt x="59" y="395"/>
                  </a:lnTo>
                  <a:lnTo>
                    <a:pt x="28" y="350"/>
                  </a:lnTo>
                  <a:lnTo>
                    <a:pt x="32" y="313"/>
                  </a:lnTo>
                  <a:lnTo>
                    <a:pt x="87" y="265"/>
                  </a:lnTo>
                  <a:lnTo>
                    <a:pt x="107" y="181"/>
                  </a:lnTo>
                  <a:lnTo>
                    <a:pt x="168" y="143"/>
                  </a:lnTo>
                  <a:lnTo>
                    <a:pt x="201" y="88"/>
                  </a:lnTo>
                  <a:lnTo>
                    <a:pt x="266" y="84"/>
                  </a:lnTo>
                  <a:lnTo>
                    <a:pt x="323" y="0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02" y="999"/>
              <a:ext cx="400" cy="580"/>
            </a:xfrm>
            <a:custGeom>
              <a:avLst/>
              <a:gdLst>
                <a:gd name="T0" fmla="*/ 795 w 799"/>
                <a:gd name="T1" fmla="*/ 415 h 1161"/>
                <a:gd name="T2" fmla="*/ 773 w 799"/>
                <a:gd name="T3" fmla="*/ 433 h 1161"/>
                <a:gd name="T4" fmla="*/ 748 w 799"/>
                <a:gd name="T5" fmla="*/ 458 h 1161"/>
                <a:gd name="T6" fmla="*/ 738 w 799"/>
                <a:gd name="T7" fmla="*/ 484 h 1161"/>
                <a:gd name="T8" fmla="*/ 738 w 799"/>
                <a:gd name="T9" fmla="*/ 517 h 1161"/>
                <a:gd name="T10" fmla="*/ 726 w 799"/>
                <a:gd name="T11" fmla="*/ 549 h 1161"/>
                <a:gd name="T12" fmla="*/ 683 w 799"/>
                <a:gd name="T13" fmla="*/ 570 h 1161"/>
                <a:gd name="T14" fmla="*/ 645 w 799"/>
                <a:gd name="T15" fmla="*/ 584 h 1161"/>
                <a:gd name="T16" fmla="*/ 622 w 799"/>
                <a:gd name="T17" fmla="*/ 586 h 1161"/>
                <a:gd name="T18" fmla="*/ 594 w 799"/>
                <a:gd name="T19" fmla="*/ 580 h 1161"/>
                <a:gd name="T20" fmla="*/ 580 w 799"/>
                <a:gd name="T21" fmla="*/ 576 h 1161"/>
                <a:gd name="T22" fmla="*/ 557 w 799"/>
                <a:gd name="T23" fmla="*/ 679 h 1161"/>
                <a:gd name="T24" fmla="*/ 580 w 799"/>
                <a:gd name="T25" fmla="*/ 738 h 1161"/>
                <a:gd name="T26" fmla="*/ 458 w 799"/>
                <a:gd name="T27" fmla="*/ 826 h 1161"/>
                <a:gd name="T28" fmla="*/ 368 w 799"/>
                <a:gd name="T29" fmla="*/ 919 h 1161"/>
                <a:gd name="T30" fmla="*/ 289 w 799"/>
                <a:gd name="T31" fmla="*/ 1051 h 1161"/>
                <a:gd name="T32" fmla="*/ 316 w 799"/>
                <a:gd name="T33" fmla="*/ 1133 h 1161"/>
                <a:gd name="T34" fmla="*/ 244 w 799"/>
                <a:gd name="T35" fmla="*/ 1161 h 1161"/>
                <a:gd name="T36" fmla="*/ 80 w 799"/>
                <a:gd name="T37" fmla="*/ 1137 h 1161"/>
                <a:gd name="T38" fmla="*/ 45 w 799"/>
                <a:gd name="T39" fmla="*/ 1060 h 1161"/>
                <a:gd name="T40" fmla="*/ 66 w 799"/>
                <a:gd name="T41" fmla="*/ 990 h 1161"/>
                <a:gd name="T42" fmla="*/ 82 w 799"/>
                <a:gd name="T43" fmla="*/ 858 h 1161"/>
                <a:gd name="T44" fmla="*/ 9 w 799"/>
                <a:gd name="T45" fmla="*/ 749 h 1161"/>
                <a:gd name="T46" fmla="*/ 47 w 799"/>
                <a:gd name="T47" fmla="*/ 677 h 1161"/>
                <a:gd name="T48" fmla="*/ 114 w 799"/>
                <a:gd name="T49" fmla="*/ 594 h 1161"/>
                <a:gd name="T50" fmla="*/ 49 w 799"/>
                <a:gd name="T51" fmla="*/ 529 h 1161"/>
                <a:gd name="T52" fmla="*/ 96 w 799"/>
                <a:gd name="T53" fmla="*/ 466 h 1161"/>
                <a:gd name="T54" fmla="*/ 0 w 799"/>
                <a:gd name="T55" fmla="*/ 338 h 1161"/>
                <a:gd name="T56" fmla="*/ 3 w 799"/>
                <a:gd name="T57" fmla="*/ 273 h 1161"/>
                <a:gd name="T58" fmla="*/ 41 w 799"/>
                <a:gd name="T59" fmla="*/ 181 h 1161"/>
                <a:gd name="T60" fmla="*/ 114 w 799"/>
                <a:gd name="T61" fmla="*/ 147 h 1161"/>
                <a:gd name="T62" fmla="*/ 179 w 799"/>
                <a:gd name="T63" fmla="*/ 220 h 1161"/>
                <a:gd name="T64" fmla="*/ 269 w 799"/>
                <a:gd name="T65" fmla="*/ 167 h 1161"/>
                <a:gd name="T66" fmla="*/ 324 w 799"/>
                <a:gd name="T67" fmla="*/ 141 h 1161"/>
                <a:gd name="T68" fmla="*/ 352 w 799"/>
                <a:gd name="T69" fmla="*/ 59 h 1161"/>
                <a:gd name="T70" fmla="*/ 419 w 799"/>
                <a:gd name="T71" fmla="*/ 33 h 1161"/>
                <a:gd name="T72" fmla="*/ 464 w 799"/>
                <a:gd name="T73" fmla="*/ 17 h 1161"/>
                <a:gd name="T74" fmla="*/ 496 w 799"/>
                <a:gd name="T75" fmla="*/ 66 h 1161"/>
                <a:gd name="T76" fmla="*/ 509 w 799"/>
                <a:gd name="T77" fmla="*/ 84 h 1161"/>
                <a:gd name="T78" fmla="*/ 523 w 799"/>
                <a:gd name="T79" fmla="*/ 104 h 1161"/>
                <a:gd name="T80" fmla="*/ 525 w 799"/>
                <a:gd name="T81" fmla="*/ 114 h 1161"/>
                <a:gd name="T82" fmla="*/ 531 w 799"/>
                <a:gd name="T83" fmla="*/ 137 h 1161"/>
                <a:gd name="T84" fmla="*/ 539 w 799"/>
                <a:gd name="T85" fmla="*/ 161 h 1161"/>
                <a:gd name="T86" fmla="*/ 586 w 799"/>
                <a:gd name="T87" fmla="*/ 208 h 1161"/>
                <a:gd name="T88" fmla="*/ 661 w 799"/>
                <a:gd name="T89" fmla="*/ 232 h 1161"/>
                <a:gd name="T90" fmla="*/ 696 w 799"/>
                <a:gd name="T91" fmla="*/ 309 h 1161"/>
                <a:gd name="T92" fmla="*/ 775 w 799"/>
                <a:gd name="T93" fmla="*/ 389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02" y="999"/>
              <a:ext cx="400" cy="580"/>
            </a:xfrm>
            <a:custGeom>
              <a:avLst/>
              <a:gdLst>
                <a:gd name="T0" fmla="*/ 795 w 799"/>
                <a:gd name="T1" fmla="*/ 415 h 1161"/>
                <a:gd name="T2" fmla="*/ 773 w 799"/>
                <a:gd name="T3" fmla="*/ 433 h 1161"/>
                <a:gd name="T4" fmla="*/ 748 w 799"/>
                <a:gd name="T5" fmla="*/ 458 h 1161"/>
                <a:gd name="T6" fmla="*/ 738 w 799"/>
                <a:gd name="T7" fmla="*/ 484 h 1161"/>
                <a:gd name="T8" fmla="*/ 738 w 799"/>
                <a:gd name="T9" fmla="*/ 517 h 1161"/>
                <a:gd name="T10" fmla="*/ 726 w 799"/>
                <a:gd name="T11" fmla="*/ 549 h 1161"/>
                <a:gd name="T12" fmla="*/ 683 w 799"/>
                <a:gd name="T13" fmla="*/ 570 h 1161"/>
                <a:gd name="T14" fmla="*/ 645 w 799"/>
                <a:gd name="T15" fmla="*/ 584 h 1161"/>
                <a:gd name="T16" fmla="*/ 622 w 799"/>
                <a:gd name="T17" fmla="*/ 586 h 1161"/>
                <a:gd name="T18" fmla="*/ 594 w 799"/>
                <a:gd name="T19" fmla="*/ 580 h 1161"/>
                <a:gd name="T20" fmla="*/ 580 w 799"/>
                <a:gd name="T21" fmla="*/ 576 h 1161"/>
                <a:gd name="T22" fmla="*/ 557 w 799"/>
                <a:gd name="T23" fmla="*/ 679 h 1161"/>
                <a:gd name="T24" fmla="*/ 580 w 799"/>
                <a:gd name="T25" fmla="*/ 738 h 1161"/>
                <a:gd name="T26" fmla="*/ 458 w 799"/>
                <a:gd name="T27" fmla="*/ 826 h 1161"/>
                <a:gd name="T28" fmla="*/ 368 w 799"/>
                <a:gd name="T29" fmla="*/ 919 h 1161"/>
                <a:gd name="T30" fmla="*/ 289 w 799"/>
                <a:gd name="T31" fmla="*/ 1051 h 1161"/>
                <a:gd name="T32" fmla="*/ 316 w 799"/>
                <a:gd name="T33" fmla="*/ 1133 h 1161"/>
                <a:gd name="T34" fmla="*/ 244 w 799"/>
                <a:gd name="T35" fmla="*/ 1161 h 1161"/>
                <a:gd name="T36" fmla="*/ 80 w 799"/>
                <a:gd name="T37" fmla="*/ 1137 h 1161"/>
                <a:gd name="T38" fmla="*/ 45 w 799"/>
                <a:gd name="T39" fmla="*/ 1060 h 1161"/>
                <a:gd name="T40" fmla="*/ 66 w 799"/>
                <a:gd name="T41" fmla="*/ 990 h 1161"/>
                <a:gd name="T42" fmla="*/ 82 w 799"/>
                <a:gd name="T43" fmla="*/ 858 h 1161"/>
                <a:gd name="T44" fmla="*/ 9 w 799"/>
                <a:gd name="T45" fmla="*/ 749 h 1161"/>
                <a:gd name="T46" fmla="*/ 47 w 799"/>
                <a:gd name="T47" fmla="*/ 677 h 1161"/>
                <a:gd name="T48" fmla="*/ 114 w 799"/>
                <a:gd name="T49" fmla="*/ 594 h 1161"/>
                <a:gd name="T50" fmla="*/ 49 w 799"/>
                <a:gd name="T51" fmla="*/ 529 h 1161"/>
                <a:gd name="T52" fmla="*/ 96 w 799"/>
                <a:gd name="T53" fmla="*/ 466 h 1161"/>
                <a:gd name="T54" fmla="*/ 0 w 799"/>
                <a:gd name="T55" fmla="*/ 338 h 1161"/>
                <a:gd name="T56" fmla="*/ 3 w 799"/>
                <a:gd name="T57" fmla="*/ 273 h 1161"/>
                <a:gd name="T58" fmla="*/ 41 w 799"/>
                <a:gd name="T59" fmla="*/ 181 h 1161"/>
                <a:gd name="T60" fmla="*/ 114 w 799"/>
                <a:gd name="T61" fmla="*/ 147 h 1161"/>
                <a:gd name="T62" fmla="*/ 179 w 799"/>
                <a:gd name="T63" fmla="*/ 220 h 1161"/>
                <a:gd name="T64" fmla="*/ 269 w 799"/>
                <a:gd name="T65" fmla="*/ 167 h 1161"/>
                <a:gd name="T66" fmla="*/ 324 w 799"/>
                <a:gd name="T67" fmla="*/ 141 h 1161"/>
                <a:gd name="T68" fmla="*/ 352 w 799"/>
                <a:gd name="T69" fmla="*/ 59 h 1161"/>
                <a:gd name="T70" fmla="*/ 419 w 799"/>
                <a:gd name="T71" fmla="*/ 33 h 1161"/>
                <a:gd name="T72" fmla="*/ 464 w 799"/>
                <a:gd name="T73" fmla="*/ 17 h 1161"/>
                <a:gd name="T74" fmla="*/ 496 w 799"/>
                <a:gd name="T75" fmla="*/ 66 h 1161"/>
                <a:gd name="T76" fmla="*/ 509 w 799"/>
                <a:gd name="T77" fmla="*/ 84 h 1161"/>
                <a:gd name="T78" fmla="*/ 523 w 799"/>
                <a:gd name="T79" fmla="*/ 104 h 1161"/>
                <a:gd name="T80" fmla="*/ 525 w 799"/>
                <a:gd name="T81" fmla="*/ 114 h 1161"/>
                <a:gd name="T82" fmla="*/ 531 w 799"/>
                <a:gd name="T83" fmla="*/ 137 h 1161"/>
                <a:gd name="T84" fmla="*/ 539 w 799"/>
                <a:gd name="T85" fmla="*/ 161 h 1161"/>
                <a:gd name="T86" fmla="*/ 586 w 799"/>
                <a:gd name="T87" fmla="*/ 208 h 1161"/>
                <a:gd name="T88" fmla="*/ 661 w 799"/>
                <a:gd name="T89" fmla="*/ 232 h 1161"/>
                <a:gd name="T90" fmla="*/ 696 w 799"/>
                <a:gd name="T91" fmla="*/ 309 h 1161"/>
                <a:gd name="T92" fmla="*/ 775 w 799"/>
                <a:gd name="T93" fmla="*/ 389 h 1161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99"/>
                <a:gd name="T142" fmla="*/ 0 h 1161"/>
                <a:gd name="T143" fmla="*/ 799 w 799"/>
                <a:gd name="T144" fmla="*/ 1161 h 1161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99" h="1161">
                  <a:moveTo>
                    <a:pt x="799" y="413"/>
                  </a:moveTo>
                  <a:lnTo>
                    <a:pt x="795" y="415"/>
                  </a:lnTo>
                  <a:lnTo>
                    <a:pt x="785" y="423"/>
                  </a:lnTo>
                  <a:lnTo>
                    <a:pt x="773" y="433"/>
                  </a:lnTo>
                  <a:lnTo>
                    <a:pt x="759" y="444"/>
                  </a:lnTo>
                  <a:lnTo>
                    <a:pt x="748" y="458"/>
                  </a:lnTo>
                  <a:lnTo>
                    <a:pt x="740" y="468"/>
                  </a:lnTo>
                  <a:lnTo>
                    <a:pt x="738" y="484"/>
                  </a:lnTo>
                  <a:lnTo>
                    <a:pt x="738" y="499"/>
                  </a:lnTo>
                  <a:lnTo>
                    <a:pt x="738" y="517"/>
                  </a:lnTo>
                  <a:lnTo>
                    <a:pt x="734" y="535"/>
                  </a:lnTo>
                  <a:lnTo>
                    <a:pt x="726" y="549"/>
                  </a:lnTo>
                  <a:lnTo>
                    <a:pt x="706" y="560"/>
                  </a:lnTo>
                  <a:lnTo>
                    <a:pt x="683" y="570"/>
                  </a:lnTo>
                  <a:lnTo>
                    <a:pt x="661" y="578"/>
                  </a:lnTo>
                  <a:lnTo>
                    <a:pt x="645" y="584"/>
                  </a:lnTo>
                  <a:lnTo>
                    <a:pt x="635" y="588"/>
                  </a:lnTo>
                  <a:lnTo>
                    <a:pt x="622" y="586"/>
                  </a:lnTo>
                  <a:lnTo>
                    <a:pt x="608" y="584"/>
                  </a:lnTo>
                  <a:lnTo>
                    <a:pt x="594" y="580"/>
                  </a:lnTo>
                  <a:lnTo>
                    <a:pt x="584" y="576"/>
                  </a:lnTo>
                  <a:lnTo>
                    <a:pt x="580" y="576"/>
                  </a:lnTo>
                  <a:lnTo>
                    <a:pt x="561" y="618"/>
                  </a:lnTo>
                  <a:lnTo>
                    <a:pt x="557" y="679"/>
                  </a:lnTo>
                  <a:lnTo>
                    <a:pt x="568" y="718"/>
                  </a:lnTo>
                  <a:lnTo>
                    <a:pt x="580" y="738"/>
                  </a:lnTo>
                  <a:lnTo>
                    <a:pt x="523" y="822"/>
                  </a:lnTo>
                  <a:lnTo>
                    <a:pt x="458" y="826"/>
                  </a:lnTo>
                  <a:lnTo>
                    <a:pt x="425" y="881"/>
                  </a:lnTo>
                  <a:lnTo>
                    <a:pt x="368" y="919"/>
                  </a:lnTo>
                  <a:lnTo>
                    <a:pt x="344" y="1003"/>
                  </a:lnTo>
                  <a:lnTo>
                    <a:pt x="289" y="1051"/>
                  </a:lnTo>
                  <a:lnTo>
                    <a:pt x="285" y="1088"/>
                  </a:lnTo>
                  <a:lnTo>
                    <a:pt x="316" y="1133"/>
                  </a:lnTo>
                  <a:lnTo>
                    <a:pt x="318" y="1147"/>
                  </a:lnTo>
                  <a:lnTo>
                    <a:pt x="244" y="1161"/>
                  </a:lnTo>
                  <a:lnTo>
                    <a:pt x="139" y="1145"/>
                  </a:lnTo>
                  <a:lnTo>
                    <a:pt x="80" y="1137"/>
                  </a:lnTo>
                  <a:lnTo>
                    <a:pt x="41" y="1100"/>
                  </a:lnTo>
                  <a:lnTo>
                    <a:pt x="45" y="1060"/>
                  </a:lnTo>
                  <a:lnTo>
                    <a:pt x="72" y="1025"/>
                  </a:lnTo>
                  <a:lnTo>
                    <a:pt x="66" y="990"/>
                  </a:lnTo>
                  <a:lnTo>
                    <a:pt x="96" y="929"/>
                  </a:lnTo>
                  <a:lnTo>
                    <a:pt x="82" y="858"/>
                  </a:lnTo>
                  <a:lnTo>
                    <a:pt x="7" y="820"/>
                  </a:lnTo>
                  <a:lnTo>
                    <a:pt x="9" y="749"/>
                  </a:lnTo>
                  <a:lnTo>
                    <a:pt x="41" y="718"/>
                  </a:lnTo>
                  <a:lnTo>
                    <a:pt x="47" y="677"/>
                  </a:lnTo>
                  <a:lnTo>
                    <a:pt x="88" y="665"/>
                  </a:lnTo>
                  <a:lnTo>
                    <a:pt x="114" y="594"/>
                  </a:lnTo>
                  <a:lnTo>
                    <a:pt x="88" y="547"/>
                  </a:lnTo>
                  <a:lnTo>
                    <a:pt x="49" y="529"/>
                  </a:lnTo>
                  <a:lnTo>
                    <a:pt x="53" y="486"/>
                  </a:lnTo>
                  <a:lnTo>
                    <a:pt x="96" y="466"/>
                  </a:lnTo>
                  <a:lnTo>
                    <a:pt x="63" y="419"/>
                  </a:lnTo>
                  <a:lnTo>
                    <a:pt x="0" y="338"/>
                  </a:lnTo>
                  <a:lnTo>
                    <a:pt x="15" y="314"/>
                  </a:lnTo>
                  <a:lnTo>
                    <a:pt x="3" y="273"/>
                  </a:lnTo>
                  <a:lnTo>
                    <a:pt x="35" y="234"/>
                  </a:lnTo>
                  <a:lnTo>
                    <a:pt x="41" y="181"/>
                  </a:lnTo>
                  <a:lnTo>
                    <a:pt x="66" y="143"/>
                  </a:lnTo>
                  <a:lnTo>
                    <a:pt x="114" y="147"/>
                  </a:lnTo>
                  <a:lnTo>
                    <a:pt x="131" y="224"/>
                  </a:lnTo>
                  <a:lnTo>
                    <a:pt x="179" y="220"/>
                  </a:lnTo>
                  <a:lnTo>
                    <a:pt x="230" y="165"/>
                  </a:lnTo>
                  <a:lnTo>
                    <a:pt x="269" y="167"/>
                  </a:lnTo>
                  <a:lnTo>
                    <a:pt x="297" y="131"/>
                  </a:lnTo>
                  <a:lnTo>
                    <a:pt x="324" y="141"/>
                  </a:lnTo>
                  <a:lnTo>
                    <a:pt x="362" y="127"/>
                  </a:lnTo>
                  <a:lnTo>
                    <a:pt x="352" y="59"/>
                  </a:lnTo>
                  <a:lnTo>
                    <a:pt x="387" y="33"/>
                  </a:lnTo>
                  <a:lnTo>
                    <a:pt x="419" y="33"/>
                  </a:lnTo>
                  <a:lnTo>
                    <a:pt x="439" y="0"/>
                  </a:lnTo>
                  <a:lnTo>
                    <a:pt x="464" y="17"/>
                  </a:lnTo>
                  <a:lnTo>
                    <a:pt x="492" y="64"/>
                  </a:lnTo>
                  <a:lnTo>
                    <a:pt x="496" y="66"/>
                  </a:lnTo>
                  <a:lnTo>
                    <a:pt x="502" y="74"/>
                  </a:lnTo>
                  <a:lnTo>
                    <a:pt x="509" y="84"/>
                  </a:lnTo>
                  <a:lnTo>
                    <a:pt x="517" y="94"/>
                  </a:lnTo>
                  <a:lnTo>
                    <a:pt x="523" y="104"/>
                  </a:lnTo>
                  <a:lnTo>
                    <a:pt x="525" y="108"/>
                  </a:lnTo>
                  <a:lnTo>
                    <a:pt x="525" y="114"/>
                  </a:lnTo>
                  <a:lnTo>
                    <a:pt x="527" y="124"/>
                  </a:lnTo>
                  <a:lnTo>
                    <a:pt x="531" y="137"/>
                  </a:lnTo>
                  <a:lnTo>
                    <a:pt x="535" y="151"/>
                  </a:lnTo>
                  <a:lnTo>
                    <a:pt x="539" y="161"/>
                  </a:lnTo>
                  <a:lnTo>
                    <a:pt x="539" y="165"/>
                  </a:lnTo>
                  <a:lnTo>
                    <a:pt x="586" y="208"/>
                  </a:lnTo>
                  <a:lnTo>
                    <a:pt x="653" y="206"/>
                  </a:lnTo>
                  <a:lnTo>
                    <a:pt x="661" y="232"/>
                  </a:lnTo>
                  <a:lnTo>
                    <a:pt x="641" y="291"/>
                  </a:lnTo>
                  <a:lnTo>
                    <a:pt x="696" y="309"/>
                  </a:lnTo>
                  <a:lnTo>
                    <a:pt x="744" y="342"/>
                  </a:lnTo>
                  <a:lnTo>
                    <a:pt x="775" y="389"/>
                  </a:lnTo>
                  <a:lnTo>
                    <a:pt x="799" y="413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20" y="1146"/>
              <a:ext cx="121" cy="140"/>
            </a:xfrm>
            <a:custGeom>
              <a:avLst/>
              <a:gdLst>
                <a:gd name="T0" fmla="*/ 173 w 242"/>
                <a:gd name="T1" fmla="*/ 248 h 279"/>
                <a:gd name="T2" fmla="*/ 140 w 242"/>
                <a:gd name="T3" fmla="*/ 250 h 279"/>
                <a:gd name="T4" fmla="*/ 116 w 242"/>
                <a:gd name="T5" fmla="*/ 279 h 279"/>
                <a:gd name="T6" fmla="*/ 41 w 242"/>
                <a:gd name="T7" fmla="*/ 273 h 279"/>
                <a:gd name="T8" fmla="*/ 2 w 242"/>
                <a:gd name="T9" fmla="*/ 250 h 279"/>
                <a:gd name="T10" fmla="*/ 0 w 242"/>
                <a:gd name="T11" fmla="*/ 179 h 279"/>
                <a:gd name="T12" fmla="*/ 21 w 242"/>
                <a:gd name="T13" fmla="*/ 159 h 279"/>
                <a:gd name="T14" fmla="*/ 41 w 242"/>
                <a:gd name="T15" fmla="*/ 118 h 279"/>
                <a:gd name="T16" fmla="*/ 17 w 242"/>
                <a:gd name="T17" fmla="*/ 106 h 279"/>
                <a:gd name="T18" fmla="*/ 25 w 242"/>
                <a:gd name="T19" fmla="*/ 86 h 279"/>
                <a:gd name="T20" fmla="*/ 53 w 242"/>
                <a:gd name="T21" fmla="*/ 80 h 279"/>
                <a:gd name="T22" fmla="*/ 82 w 242"/>
                <a:gd name="T23" fmla="*/ 39 h 279"/>
                <a:gd name="T24" fmla="*/ 106 w 242"/>
                <a:gd name="T25" fmla="*/ 12 h 279"/>
                <a:gd name="T26" fmla="*/ 132 w 242"/>
                <a:gd name="T27" fmla="*/ 0 h 279"/>
                <a:gd name="T28" fmla="*/ 175 w 242"/>
                <a:gd name="T29" fmla="*/ 49 h 279"/>
                <a:gd name="T30" fmla="*/ 216 w 242"/>
                <a:gd name="T31" fmla="*/ 49 h 279"/>
                <a:gd name="T32" fmla="*/ 230 w 242"/>
                <a:gd name="T33" fmla="*/ 100 h 279"/>
                <a:gd name="T34" fmla="*/ 242 w 242"/>
                <a:gd name="T35" fmla="*/ 139 h 279"/>
                <a:gd name="T36" fmla="*/ 216 w 242"/>
                <a:gd name="T37" fmla="*/ 163 h 279"/>
                <a:gd name="T38" fmla="*/ 214 w 242"/>
                <a:gd name="T39" fmla="*/ 214 h 279"/>
                <a:gd name="T40" fmla="*/ 173 w 242"/>
                <a:gd name="T41" fmla="*/ 248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20" y="1146"/>
              <a:ext cx="121" cy="140"/>
            </a:xfrm>
            <a:custGeom>
              <a:avLst/>
              <a:gdLst>
                <a:gd name="T0" fmla="*/ 173 w 242"/>
                <a:gd name="T1" fmla="*/ 248 h 279"/>
                <a:gd name="T2" fmla="*/ 140 w 242"/>
                <a:gd name="T3" fmla="*/ 250 h 279"/>
                <a:gd name="T4" fmla="*/ 116 w 242"/>
                <a:gd name="T5" fmla="*/ 279 h 279"/>
                <a:gd name="T6" fmla="*/ 41 w 242"/>
                <a:gd name="T7" fmla="*/ 273 h 279"/>
                <a:gd name="T8" fmla="*/ 2 w 242"/>
                <a:gd name="T9" fmla="*/ 250 h 279"/>
                <a:gd name="T10" fmla="*/ 0 w 242"/>
                <a:gd name="T11" fmla="*/ 179 h 279"/>
                <a:gd name="T12" fmla="*/ 21 w 242"/>
                <a:gd name="T13" fmla="*/ 159 h 279"/>
                <a:gd name="T14" fmla="*/ 41 w 242"/>
                <a:gd name="T15" fmla="*/ 118 h 279"/>
                <a:gd name="T16" fmla="*/ 17 w 242"/>
                <a:gd name="T17" fmla="*/ 106 h 279"/>
                <a:gd name="T18" fmla="*/ 25 w 242"/>
                <a:gd name="T19" fmla="*/ 86 h 279"/>
                <a:gd name="T20" fmla="*/ 53 w 242"/>
                <a:gd name="T21" fmla="*/ 80 h 279"/>
                <a:gd name="T22" fmla="*/ 82 w 242"/>
                <a:gd name="T23" fmla="*/ 39 h 279"/>
                <a:gd name="T24" fmla="*/ 106 w 242"/>
                <a:gd name="T25" fmla="*/ 12 h 279"/>
                <a:gd name="T26" fmla="*/ 132 w 242"/>
                <a:gd name="T27" fmla="*/ 0 h 279"/>
                <a:gd name="T28" fmla="*/ 175 w 242"/>
                <a:gd name="T29" fmla="*/ 49 h 279"/>
                <a:gd name="T30" fmla="*/ 216 w 242"/>
                <a:gd name="T31" fmla="*/ 49 h 279"/>
                <a:gd name="T32" fmla="*/ 230 w 242"/>
                <a:gd name="T33" fmla="*/ 100 h 279"/>
                <a:gd name="T34" fmla="*/ 242 w 242"/>
                <a:gd name="T35" fmla="*/ 139 h 279"/>
                <a:gd name="T36" fmla="*/ 216 w 242"/>
                <a:gd name="T37" fmla="*/ 163 h 279"/>
                <a:gd name="T38" fmla="*/ 214 w 242"/>
                <a:gd name="T39" fmla="*/ 214 h 279"/>
                <a:gd name="T40" fmla="*/ 173 w 242"/>
                <a:gd name="T41" fmla="*/ 248 h 279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w 242"/>
                <a:gd name="T64" fmla="*/ 0 h 279"/>
                <a:gd name="T65" fmla="*/ 242 w 242"/>
                <a:gd name="T66" fmla="*/ 279 h 279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T63" t="T64" r="T65" b="T66"/>
              <a:pathLst>
                <a:path w="242" h="279">
                  <a:moveTo>
                    <a:pt x="173" y="248"/>
                  </a:moveTo>
                  <a:lnTo>
                    <a:pt x="140" y="250"/>
                  </a:lnTo>
                  <a:lnTo>
                    <a:pt x="116" y="279"/>
                  </a:lnTo>
                  <a:lnTo>
                    <a:pt x="41" y="273"/>
                  </a:lnTo>
                  <a:lnTo>
                    <a:pt x="2" y="250"/>
                  </a:lnTo>
                  <a:lnTo>
                    <a:pt x="0" y="179"/>
                  </a:lnTo>
                  <a:lnTo>
                    <a:pt x="21" y="159"/>
                  </a:lnTo>
                  <a:lnTo>
                    <a:pt x="41" y="118"/>
                  </a:lnTo>
                  <a:lnTo>
                    <a:pt x="17" y="106"/>
                  </a:lnTo>
                  <a:lnTo>
                    <a:pt x="25" y="86"/>
                  </a:lnTo>
                  <a:lnTo>
                    <a:pt x="53" y="80"/>
                  </a:lnTo>
                  <a:lnTo>
                    <a:pt x="82" y="39"/>
                  </a:lnTo>
                  <a:lnTo>
                    <a:pt x="106" y="12"/>
                  </a:lnTo>
                  <a:lnTo>
                    <a:pt x="132" y="0"/>
                  </a:lnTo>
                  <a:lnTo>
                    <a:pt x="175" y="49"/>
                  </a:lnTo>
                  <a:lnTo>
                    <a:pt x="216" y="49"/>
                  </a:lnTo>
                  <a:lnTo>
                    <a:pt x="230" y="100"/>
                  </a:lnTo>
                  <a:lnTo>
                    <a:pt x="242" y="139"/>
                  </a:lnTo>
                  <a:lnTo>
                    <a:pt x="216" y="163"/>
                  </a:lnTo>
                  <a:lnTo>
                    <a:pt x="214" y="214"/>
                  </a:lnTo>
                  <a:lnTo>
                    <a:pt x="173" y="248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07" y="1231"/>
              <a:ext cx="86" cy="115"/>
            </a:xfrm>
            <a:custGeom>
              <a:avLst/>
              <a:gdLst>
                <a:gd name="T0" fmla="*/ 8 w 171"/>
                <a:gd name="T1" fmla="*/ 144 h 230"/>
                <a:gd name="T2" fmla="*/ 4 w 171"/>
                <a:gd name="T3" fmla="*/ 185 h 230"/>
                <a:gd name="T4" fmla="*/ 31 w 171"/>
                <a:gd name="T5" fmla="*/ 224 h 230"/>
                <a:gd name="T6" fmla="*/ 96 w 171"/>
                <a:gd name="T7" fmla="*/ 230 h 230"/>
                <a:gd name="T8" fmla="*/ 148 w 171"/>
                <a:gd name="T9" fmla="*/ 215 h 230"/>
                <a:gd name="T10" fmla="*/ 152 w 171"/>
                <a:gd name="T11" fmla="*/ 154 h 230"/>
                <a:gd name="T12" fmla="*/ 171 w 171"/>
                <a:gd name="T13" fmla="*/ 108 h 230"/>
                <a:gd name="T14" fmla="*/ 163 w 171"/>
                <a:gd name="T15" fmla="*/ 79 h 230"/>
                <a:gd name="T16" fmla="*/ 138 w 171"/>
                <a:gd name="T17" fmla="*/ 59 h 230"/>
                <a:gd name="T18" fmla="*/ 98 w 171"/>
                <a:gd name="T19" fmla="*/ 35 h 230"/>
                <a:gd name="T20" fmla="*/ 98 w 171"/>
                <a:gd name="T21" fmla="*/ 4 h 230"/>
                <a:gd name="T22" fmla="*/ 45 w 171"/>
                <a:gd name="T23" fmla="*/ 0 h 230"/>
                <a:gd name="T24" fmla="*/ 41 w 171"/>
                <a:gd name="T25" fmla="*/ 45 h 230"/>
                <a:gd name="T26" fmla="*/ 0 w 171"/>
                <a:gd name="T27" fmla="*/ 79 h 230"/>
                <a:gd name="T28" fmla="*/ 8 w 171"/>
                <a:gd name="T29" fmla="*/ 144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07" y="1231"/>
              <a:ext cx="86" cy="115"/>
            </a:xfrm>
            <a:custGeom>
              <a:avLst/>
              <a:gdLst>
                <a:gd name="T0" fmla="*/ 8 w 171"/>
                <a:gd name="T1" fmla="*/ 144 h 230"/>
                <a:gd name="T2" fmla="*/ 4 w 171"/>
                <a:gd name="T3" fmla="*/ 185 h 230"/>
                <a:gd name="T4" fmla="*/ 31 w 171"/>
                <a:gd name="T5" fmla="*/ 224 h 230"/>
                <a:gd name="T6" fmla="*/ 96 w 171"/>
                <a:gd name="T7" fmla="*/ 230 h 230"/>
                <a:gd name="T8" fmla="*/ 148 w 171"/>
                <a:gd name="T9" fmla="*/ 215 h 230"/>
                <a:gd name="T10" fmla="*/ 152 w 171"/>
                <a:gd name="T11" fmla="*/ 154 h 230"/>
                <a:gd name="T12" fmla="*/ 171 w 171"/>
                <a:gd name="T13" fmla="*/ 108 h 230"/>
                <a:gd name="T14" fmla="*/ 163 w 171"/>
                <a:gd name="T15" fmla="*/ 79 h 230"/>
                <a:gd name="T16" fmla="*/ 138 w 171"/>
                <a:gd name="T17" fmla="*/ 59 h 230"/>
                <a:gd name="T18" fmla="*/ 98 w 171"/>
                <a:gd name="T19" fmla="*/ 35 h 230"/>
                <a:gd name="T20" fmla="*/ 98 w 171"/>
                <a:gd name="T21" fmla="*/ 4 h 230"/>
                <a:gd name="T22" fmla="*/ 45 w 171"/>
                <a:gd name="T23" fmla="*/ 0 h 230"/>
                <a:gd name="T24" fmla="*/ 41 w 171"/>
                <a:gd name="T25" fmla="*/ 45 h 230"/>
                <a:gd name="T26" fmla="*/ 0 w 171"/>
                <a:gd name="T27" fmla="*/ 79 h 230"/>
                <a:gd name="T28" fmla="*/ 8 w 171"/>
                <a:gd name="T29" fmla="*/ 144 h 23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171"/>
                <a:gd name="T46" fmla="*/ 0 h 230"/>
                <a:gd name="T47" fmla="*/ 171 w 171"/>
                <a:gd name="T48" fmla="*/ 230 h 230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171" h="230">
                  <a:moveTo>
                    <a:pt x="8" y="144"/>
                  </a:moveTo>
                  <a:lnTo>
                    <a:pt x="4" y="185"/>
                  </a:lnTo>
                  <a:lnTo>
                    <a:pt x="31" y="224"/>
                  </a:lnTo>
                  <a:lnTo>
                    <a:pt x="96" y="230"/>
                  </a:lnTo>
                  <a:lnTo>
                    <a:pt x="148" y="215"/>
                  </a:lnTo>
                  <a:lnTo>
                    <a:pt x="152" y="154"/>
                  </a:lnTo>
                  <a:lnTo>
                    <a:pt x="171" y="108"/>
                  </a:lnTo>
                  <a:lnTo>
                    <a:pt x="163" y="79"/>
                  </a:lnTo>
                  <a:lnTo>
                    <a:pt x="138" y="59"/>
                  </a:lnTo>
                  <a:lnTo>
                    <a:pt x="98" y="35"/>
                  </a:lnTo>
                  <a:lnTo>
                    <a:pt x="98" y="4"/>
                  </a:lnTo>
                  <a:lnTo>
                    <a:pt x="45" y="0"/>
                  </a:lnTo>
                  <a:lnTo>
                    <a:pt x="41" y="45"/>
                  </a:lnTo>
                  <a:lnTo>
                    <a:pt x="0" y="79"/>
                  </a:lnTo>
                  <a:lnTo>
                    <a:pt x="8" y="144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3" y="860"/>
              <a:ext cx="430" cy="429"/>
            </a:xfrm>
            <a:custGeom>
              <a:avLst/>
              <a:gdLst>
                <a:gd name="T0" fmla="*/ 725 w 860"/>
                <a:gd name="T1" fmla="*/ 579 h 858"/>
                <a:gd name="T2" fmla="*/ 713 w 860"/>
                <a:gd name="T3" fmla="*/ 594 h 858"/>
                <a:gd name="T4" fmla="*/ 695 w 860"/>
                <a:gd name="T5" fmla="*/ 608 h 858"/>
                <a:gd name="T6" fmla="*/ 664 w 860"/>
                <a:gd name="T7" fmla="*/ 614 h 858"/>
                <a:gd name="T8" fmla="*/ 622 w 860"/>
                <a:gd name="T9" fmla="*/ 626 h 858"/>
                <a:gd name="T10" fmla="*/ 593 w 860"/>
                <a:gd name="T11" fmla="*/ 651 h 858"/>
                <a:gd name="T12" fmla="*/ 559 w 860"/>
                <a:gd name="T13" fmla="*/ 679 h 858"/>
                <a:gd name="T14" fmla="*/ 530 w 860"/>
                <a:gd name="T15" fmla="*/ 703 h 858"/>
                <a:gd name="T16" fmla="*/ 514 w 860"/>
                <a:gd name="T17" fmla="*/ 718 h 858"/>
                <a:gd name="T18" fmla="*/ 492 w 860"/>
                <a:gd name="T19" fmla="*/ 744 h 858"/>
                <a:gd name="T20" fmla="*/ 475 w 860"/>
                <a:gd name="T21" fmla="*/ 774 h 858"/>
                <a:gd name="T22" fmla="*/ 451 w 860"/>
                <a:gd name="T23" fmla="*/ 801 h 858"/>
                <a:gd name="T24" fmla="*/ 427 w 860"/>
                <a:gd name="T25" fmla="*/ 815 h 858"/>
                <a:gd name="T26" fmla="*/ 410 w 860"/>
                <a:gd name="T27" fmla="*/ 831 h 858"/>
                <a:gd name="T28" fmla="*/ 380 w 860"/>
                <a:gd name="T29" fmla="*/ 850 h 858"/>
                <a:gd name="T30" fmla="*/ 355 w 860"/>
                <a:gd name="T31" fmla="*/ 858 h 858"/>
                <a:gd name="T32" fmla="*/ 349 w 860"/>
                <a:gd name="T33" fmla="*/ 838 h 858"/>
                <a:gd name="T34" fmla="*/ 366 w 860"/>
                <a:gd name="T35" fmla="*/ 815 h 858"/>
                <a:gd name="T36" fmla="*/ 392 w 860"/>
                <a:gd name="T37" fmla="*/ 789 h 858"/>
                <a:gd name="T38" fmla="*/ 410 w 860"/>
                <a:gd name="T39" fmla="*/ 764 h 858"/>
                <a:gd name="T40" fmla="*/ 404 w 860"/>
                <a:gd name="T41" fmla="*/ 748 h 858"/>
                <a:gd name="T42" fmla="*/ 380 w 860"/>
                <a:gd name="T43" fmla="*/ 734 h 858"/>
                <a:gd name="T44" fmla="*/ 364 w 860"/>
                <a:gd name="T45" fmla="*/ 716 h 858"/>
                <a:gd name="T46" fmla="*/ 372 w 860"/>
                <a:gd name="T47" fmla="*/ 679 h 858"/>
                <a:gd name="T48" fmla="*/ 400 w 860"/>
                <a:gd name="T49" fmla="*/ 636 h 858"/>
                <a:gd name="T50" fmla="*/ 425 w 860"/>
                <a:gd name="T51" fmla="*/ 592 h 858"/>
                <a:gd name="T52" fmla="*/ 441 w 860"/>
                <a:gd name="T53" fmla="*/ 559 h 858"/>
                <a:gd name="T54" fmla="*/ 439 w 860"/>
                <a:gd name="T55" fmla="*/ 537 h 858"/>
                <a:gd name="T56" fmla="*/ 418 w 860"/>
                <a:gd name="T57" fmla="*/ 514 h 858"/>
                <a:gd name="T58" fmla="*/ 394 w 860"/>
                <a:gd name="T59" fmla="*/ 494 h 858"/>
                <a:gd name="T60" fmla="*/ 374 w 860"/>
                <a:gd name="T61" fmla="*/ 490 h 858"/>
                <a:gd name="T62" fmla="*/ 345 w 860"/>
                <a:gd name="T63" fmla="*/ 494 h 858"/>
                <a:gd name="T64" fmla="*/ 311 w 860"/>
                <a:gd name="T65" fmla="*/ 492 h 858"/>
                <a:gd name="T66" fmla="*/ 294 w 860"/>
                <a:gd name="T67" fmla="*/ 498 h 858"/>
                <a:gd name="T68" fmla="*/ 280 w 860"/>
                <a:gd name="T69" fmla="*/ 533 h 858"/>
                <a:gd name="T70" fmla="*/ 264 w 860"/>
                <a:gd name="T71" fmla="*/ 577 h 858"/>
                <a:gd name="T72" fmla="*/ 242 w 860"/>
                <a:gd name="T73" fmla="*/ 608 h 858"/>
                <a:gd name="T74" fmla="*/ 211 w 860"/>
                <a:gd name="T75" fmla="*/ 650 h 858"/>
                <a:gd name="T76" fmla="*/ 183 w 860"/>
                <a:gd name="T77" fmla="*/ 673 h 858"/>
                <a:gd name="T78" fmla="*/ 162 w 860"/>
                <a:gd name="T79" fmla="*/ 687 h 858"/>
                <a:gd name="T80" fmla="*/ 134 w 860"/>
                <a:gd name="T81" fmla="*/ 667 h 858"/>
                <a:gd name="T82" fmla="*/ 55 w 860"/>
                <a:gd name="T83" fmla="*/ 587 h 858"/>
                <a:gd name="T84" fmla="*/ 20 w 860"/>
                <a:gd name="T85" fmla="*/ 510 h 858"/>
                <a:gd name="T86" fmla="*/ 30 w 860"/>
                <a:gd name="T87" fmla="*/ 402 h 858"/>
                <a:gd name="T88" fmla="*/ 10 w 860"/>
                <a:gd name="T89" fmla="*/ 315 h 858"/>
                <a:gd name="T90" fmla="*/ 81 w 860"/>
                <a:gd name="T91" fmla="*/ 317 h 858"/>
                <a:gd name="T92" fmla="*/ 170 w 860"/>
                <a:gd name="T93" fmla="*/ 311 h 858"/>
                <a:gd name="T94" fmla="*/ 274 w 860"/>
                <a:gd name="T95" fmla="*/ 209 h 858"/>
                <a:gd name="T96" fmla="*/ 376 w 860"/>
                <a:gd name="T97" fmla="*/ 173 h 858"/>
                <a:gd name="T98" fmla="*/ 431 w 860"/>
                <a:gd name="T99" fmla="*/ 146 h 858"/>
                <a:gd name="T100" fmla="*/ 524 w 860"/>
                <a:gd name="T101" fmla="*/ 47 h 858"/>
                <a:gd name="T102" fmla="*/ 595 w 860"/>
                <a:gd name="T103" fmla="*/ 22 h 858"/>
                <a:gd name="T104" fmla="*/ 725 w 860"/>
                <a:gd name="T105" fmla="*/ 120 h 858"/>
                <a:gd name="T106" fmla="*/ 774 w 860"/>
                <a:gd name="T107" fmla="*/ 240 h 858"/>
                <a:gd name="T108" fmla="*/ 860 w 860"/>
                <a:gd name="T109" fmla="*/ 402 h 858"/>
                <a:gd name="T110" fmla="*/ 731 w 860"/>
                <a:gd name="T111" fmla="*/ 533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23" y="860"/>
              <a:ext cx="430" cy="429"/>
            </a:xfrm>
            <a:custGeom>
              <a:avLst/>
              <a:gdLst>
                <a:gd name="T0" fmla="*/ 725 w 860"/>
                <a:gd name="T1" fmla="*/ 579 h 858"/>
                <a:gd name="T2" fmla="*/ 713 w 860"/>
                <a:gd name="T3" fmla="*/ 594 h 858"/>
                <a:gd name="T4" fmla="*/ 695 w 860"/>
                <a:gd name="T5" fmla="*/ 608 h 858"/>
                <a:gd name="T6" fmla="*/ 664 w 860"/>
                <a:gd name="T7" fmla="*/ 614 h 858"/>
                <a:gd name="T8" fmla="*/ 622 w 860"/>
                <a:gd name="T9" fmla="*/ 626 h 858"/>
                <a:gd name="T10" fmla="*/ 593 w 860"/>
                <a:gd name="T11" fmla="*/ 651 h 858"/>
                <a:gd name="T12" fmla="*/ 559 w 860"/>
                <a:gd name="T13" fmla="*/ 679 h 858"/>
                <a:gd name="T14" fmla="*/ 530 w 860"/>
                <a:gd name="T15" fmla="*/ 703 h 858"/>
                <a:gd name="T16" fmla="*/ 514 w 860"/>
                <a:gd name="T17" fmla="*/ 718 h 858"/>
                <a:gd name="T18" fmla="*/ 492 w 860"/>
                <a:gd name="T19" fmla="*/ 744 h 858"/>
                <a:gd name="T20" fmla="*/ 475 w 860"/>
                <a:gd name="T21" fmla="*/ 774 h 858"/>
                <a:gd name="T22" fmla="*/ 451 w 860"/>
                <a:gd name="T23" fmla="*/ 801 h 858"/>
                <a:gd name="T24" fmla="*/ 427 w 860"/>
                <a:gd name="T25" fmla="*/ 815 h 858"/>
                <a:gd name="T26" fmla="*/ 410 w 860"/>
                <a:gd name="T27" fmla="*/ 831 h 858"/>
                <a:gd name="T28" fmla="*/ 380 w 860"/>
                <a:gd name="T29" fmla="*/ 850 h 858"/>
                <a:gd name="T30" fmla="*/ 355 w 860"/>
                <a:gd name="T31" fmla="*/ 858 h 858"/>
                <a:gd name="T32" fmla="*/ 349 w 860"/>
                <a:gd name="T33" fmla="*/ 838 h 858"/>
                <a:gd name="T34" fmla="*/ 366 w 860"/>
                <a:gd name="T35" fmla="*/ 815 h 858"/>
                <a:gd name="T36" fmla="*/ 392 w 860"/>
                <a:gd name="T37" fmla="*/ 789 h 858"/>
                <a:gd name="T38" fmla="*/ 410 w 860"/>
                <a:gd name="T39" fmla="*/ 764 h 858"/>
                <a:gd name="T40" fmla="*/ 404 w 860"/>
                <a:gd name="T41" fmla="*/ 748 h 858"/>
                <a:gd name="T42" fmla="*/ 380 w 860"/>
                <a:gd name="T43" fmla="*/ 734 h 858"/>
                <a:gd name="T44" fmla="*/ 364 w 860"/>
                <a:gd name="T45" fmla="*/ 716 h 858"/>
                <a:gd name="T46" fmla="*/ 372 w 860"/>
                <a:gd name="T47" fmla="*/ 679 h 858"/>
                <a:gd name="T48" fmla="*/ 400 w 860"/>
                <a:gd name="T49" fmla="*/ 636 h 858"/>
                <a:gd name="T50" fmla="*/ 425 w 860"/>
                <a:gd name="T51" fmla="*/ 592 h 858"/>
                <a:gd name="T52" fmla="*/ 441 w 860"/>
                <a:gd name="T53" fmla="*/ 559 h 858"/>
                <a:gd name="T54" fmla="*/ 439 w 860"/>
                <a:gd name="T55" fmla="*/ 537 h 858"/>
                <a:gd name="T56" fmla="*/ 418 w 860"/>
                <a:gd name="T57" fmla="*/ 514 h 858"/>
                <a:gd name="T58" fmla="*/ 394 w 860"/>
                <a:gd name="T59" fmla="*/ 494 h 858"/>
                <a:gd name="T60" fmla="*/ 374 w 860"/>
                <a:gd name="T61" fmla="*/ 490 h 858"/>
                <a:gd name="T62" fmla="*/ 345 w 860"/>
                <a:gd name="T63" fmla="*/ 494 h 858"/>
                <a:gd name="T64" fmla="*/ 311 w 860"/>
                <a:gd name="T65" fmla="*/ 492 h 858"/>
                <a:gd name="T66" fmla="*/ 294 w 860"/>
                <a:gd name="T67" fmla="*/ 498 h 858"/>
                <a:gd name="T68" fmla="*/ 280 w 860"/>
                <a:gd name="T69" fmla="*/ 533 h 858"/>
                <a:gd name="T70" fmla="*/ 264 w 860"/>
                <a:gd name="T71" fmla="*/ 577 h 858"/>
                <a:gd name="T72" fmla="*/ 242 w 860"/>
                <a:gd name="T73" fmla="*/ 608 h 858"/>
                <a:gd name="T74" fmla="*/ 211 w 860"/>
                <a:gd name="T75" fmla="*/ 650 h 858"/>
                <a:gd name="T76" fmla="*/ 183 w 860"/>
                <a:gd name="T77" fmla="*/ 673 h 858"/>
                <a:gd name="T78" fmla="*/ 162 w 860"/>
                <a:gd name="T79" fmla="*/ 687 h 858"/>
                <a:gd name="T80" fmla="*/ 134 w 860"/>
                <a:gd name="T81" fmla="*/ 667 h 858"/>
                <a:gd name="T82" fmla="*/ 55 w 860"/>
                <a:gd name="T83" fmla="*/ 587 h 858"/>
                <a:gd name="T84" fmla="*/ 20 w 860"/>
                <a:gd name="T85" fmla="*/ 510 h 858"/>
                <a:gd name="T86" fmla="*/ 30 w 860"/>
                <a:gd name="T87" fmla="*/ 402 h 858"/>
                <a:gd name="T88" fmla="*/ 10 w 860"/>
                <a:gd name="T89" fmla="*/ 315 h 858"/>
                <a:gd name="T90" fmla="*/ 81 w 860"/>
                <a:gd name="T91" fmla="*/ 317 h 858"/>
                <a:gd name="T92" fmla="*/ 170 w 860"/>
                <a:gd name="T93" fmla="*/ 311 h 858"/>
                <a:gd name="T94" fmla="*/ 274 w 860"/>
                <a:gd name="T95" fmla="*/ 209 h 858"/>
                <a:gd name="T96" fmla="*/ 376 w 860"/>
                <a:gd name="T97" fmla="*/ 173 h 858"/>
                <a:gd name="T98" fmla="*/ 431 w 860"/>
                <a:gd name="T99" fmla="*/ 146 h 858"/>
                <a:gd name="T100" fmla="*/ 524 w 860"/>
                <a:gd name="T101" fmla="*/ 47 h 858"/>
                <a:gd name="T102" fmla="*/ 595 w 860"/>
                <a:gd name="T103" fmla="*/ 22 h 858"/>
                <a:gd name="T104" fmla="*/ 725 w 860"/>
                <a:gd name="T105" fmla="*/ 120 h 858"/>
                <a:gd name="T106" fmla="*/ 774 w 860"/>
                <a:gd name="T107" fmla="*/ 240 h 858"/>
                <a:gd name="T108" fmla="*/ 860 w 860"/>
                <a:gd name="T109" fmla="*/ 402 h 858"/>
                <a:gd name="T110" fmla="*/ 731 w 860"/>
                <a:gd name="T111" fmla="*/ 533 h 85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860"/>
                <a:gd name="T169" fmla="*/ 0 h 858"/>
                <a:gd name="T170" fmla="*/ 860 w 860"/>
                <a:gd name="T171" fmla="*/ 858 h 858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860" h="858">
                  <a:moveTo>
                    <a:pt x="725" y="575"/>
                  </a:moveTo>
                  <a:lnTo>
                    <a:pt x="725" y="579"/>
                  </a:lnTo>
                  <a:lnTo>
                    <a:pt x="719" y="585"/>
                  </a:lnTo>
                  <a:lnTo>
                    <a:pt x="713" y="594"/>
                  </a:lnTo>
                  <a:lnTo>
                    <a:pt x="705" y="604"/>
                  </a:lnTo>
                  <a:lnTo>
                    <a:pt x="695" y="608"/>
                  </a:lnTo>
                  <a:lnTo>
                    <a:pt x="681" y="610"/>
                  </a:lnTo>
                  <a:lnTo>
                    <a:pt x="664" y="614"/>
                  </a:lnTo>
                  <a:lnTo>
                    <a:pt x="642" y="618"/>
                  </a:lnTo>
                  <a:lnTo>
                    <a:pt x="622" y="626"/>
                  </a:lnTo>
                  <a:lnTo>
                    <a:pt x="607" y="638"/>
                  </a:lnTo>
                  <a:lnTo>
                    <a:pt x="593" y="651"/>
                  </a:lnTo>
                  <a:lnTo>
                    <a:pt x="577" y="665"/>
                  </a:lnTo>
                  <a:lnTo>
                    <a:pt x="559" y="679"/>
                  </a:lnTo>
                  <a:lnTo>
                    <a:pt x="544" y="693"/>
                  </a:lnTo>
                  <a:lnTo>
                    <a:pt x="530" y="703"/>
                  </a:lnTo>
                  <a:lnTo>
                    <a:pt x="522" y="711"/>
                  </a:lnTo>
                  <a:lnTo>
                    <a:pt x="514" y="718"/>
                  </a:lnTo>
                  <a:lnTo>
                    <a:pt x="502" y="730"/>
                  </a:lnTo>
                  <a:lnTo>
                    <a:pt x="492" y="744"/>
                  </a:lnTo>
                  <a:lnTo>
                    <a:pt x="481" y="760"/>
                  </a:lnTo>
                  <a:lnTo>
                    <a:pt x="475" y="774"/>
                  </a:lnTo>
                  <a:lnTo>
                    <a:pt x="465" y="789"/>
                  </a:lnTo>
                  <a:lnTo>
                    <a:pt x="451" y="801"/>
                  </a:lnTo>
                  <a:lnTo>
                    <a:pt x="437" y="809"/>
                  </a:lnTo>
                  <a:lnTo>
                    <a:pt x="427" y="815"/>
                  </a:lnTo>
                  <a:lnTo>
                    <a:pt x="422" y="823"/>
                  </a:lnTo>
                  <a:lnTo>
                    <a:pt x="410" y="831"/>
                  </a:lnTo>
                  <a:lnTo>
                    <a:pt x="394" y="840"/>
                  </a:lnTo>
                  <a:lnTo>
                    <a:pt x="380" y="850"/>
                  </a:lnTo>
                  <a:lnTo>
                    <a:pt x="364" y="856"/>
                  </a:lnTo>
                  <a:lnTo>
                    <a:pt x="355" y="858"/>
                  </a:lnTo>
                  <a:lnTo>
                    <a:pt x="349" y="854"/>
                  </a:lnTo>
                  <a:lnTo>
                    <a:pt x="349" y="838"/>
                  </a:lnTo>
                  <a:lnTo>
                    <a:pt x="355" y="827"/>
                  </a:lnTo>
                  <a:lnTo>
                    <a:pt x="366" y="815"/>
                  </a:lnTo>
                  <a:lnTo>
                    <a:pt x="380" y="801"/>
                  </a:lnTo>
                  <a:lnTo>
                    <a:pt x="392" y="789"/>
                  </a:lnTo>
                  <a:lnTo>
                    <a:pt x="404" y="775"/>
                  </a:lnTo>
                  <a:lnTo>
                    <a:pt x="410" y="764"/>
                  </a:lnTo>
                  <a:lnTo>
                    <a:pt x="410" y="754"/>
                  </a:lnTo>
                  <a:lnTo>
                    <a:pt x="404" y="748"/>
                  </a:lnTo>
                  <a:lnTo>
                    <a:pt x="392" y="742"/>
                  </a:lnTo>
                  <a:lnTo>
                    <a:pt x="380" y="734"/>
                  </a:lnTo>
                  <a:lnTo>
                    <a:pt x="370" y="726"/>
                  </a:lnTo>
                  <a:lnTo>
                    <a:pt x="364" y="716"/>
                  </a:lnTo>
                  <a:lnTo>
                    <a:pt x="364" y="699"/>
                  </a:lnTo>
                  <a:lnTo>
                    <a:pt x="372" y="679"/>
                  </a:lnTo>
                  <a:lnTo>
                    <a:pt x="382" y="661"/>
                  </a:lnTo>
                  <a:lnTo>
                    <a:pt x="400" y="636"/>
                  </a:lnTo>
                  <a:lnTo>
                    <a:pt x="418" y="608"/>
                  </a:lnTo>
                  <a:lnTo>
                    <a:pt x="425" y="592"/>
                  </a:lnTo>
                  <a:lnTo>
                    <a:pt x="433" y="575"/>
                  </a:lnTo>
                  <a:lnTo>
                    <a:pt x="441" y="559"/>
                  </a:lnTo>
                  <a:lnTo>
                    <a:pt x="443" y="547"/>
                  </a:lnTo>
                  <a:lnTo>
                    <a:pt x="439" y="537"/>
                  </a:lnTo>
                  <a:lnTo>
                    <a:pt x="429" y="526"/>
                  </a:lnTo>
                  <a:lnTo>
                    <a:pt x="418" y="514"/>
                  </a:lnTo>
                  <a:lnTo>
                    <a:pt x="404" y="502"/>
                  </a:lnTo>
                  <a:lnTo>
                    <a:pt x="394" y="494"/>
                  </a:lnTo>
                  <a:lnTo>
                    <a:pt x="384" y="490"/>
                  </a:lnTo>
                  <a:lnTo>
                    <a:pt x="374" y="490"/>
                  </a:lnTo>
                  <a:lnTo>
                    <a:pt x="362" y="492"/>
                  </a:lnTo>
                  <a:lnTo>
                    <a:pt x="345" y="494"/>
                  </a:lnTo>
                  <a:lnTo>
                    <a:pt x="325" y="494"/>
                  </a:lnTo>
                  <a:lnTo>
                    <a:pt x="311" y="492"/>
                  </a:lnTo>
                  <a:lnTo>
                    <a:pt x="301" y="492"/>
                  </a:lnTo>
                  <a:lnTo>
                    <a:pt x="294" y="498"/>
                  </a:lnTo>
                  <a:lnTo>
                    <a:pt x="286" y="512"/>
                  </a:lnTo>
                  <a:lnTo>
                    <a:pt x="280" y="533"/>
                  </a:lnTo>
                  <a:lnTo>
                    <a:pt x="272" y="557"/>
                  </a:lnTo>
                  <a:lnTo>
                    <a:pt x="264" y="577"/>
                  </a:lnTo>
                  <a:lnTo>
                    <a:pt x="254" y="592"/>
                  </a:lnTo>
                  <a:lnTo>
                    <a:pt x="242" y="608"/>
                  </a:lnTo>
                  <a:lnTo>
                    <a:pt x="227" y="630"/>
                  </a:lnTo>
                  <a:lnTo>
                    <a:pt x="211" y="650"/>
                  </a:lnTo>
                  <a:lnTo>
                    <a:pt x="197" y="663"/>
                  </a:lnTo>
                  <a:lnTo>
                    <a:pt x="183" y="673"/>
                  </a:lnTo>
                  <a:lnTo>
                    <a:pt x="172" y="681"/>
                  </a:lnTo>
                  <a:lnTo>
                    <a:pt x="162" y="687"/>
                  </a:lnTo>
                  <a:lnTo>
                    <a:pt x="158" y="691"/>
                  </a:lnTo>
                  <a:lnTo>
                    <a:pt x="134" y="667"/>
                  </a:lnTo>
                  <a:lnTo>
                    <a:pt x="103" y="620"/>
                  </a:lnTo>
                  <a:lnTo>
                    <a:pt x="55" y="587"/>
                  </a:lnTo>
                  <a:lnTo>
                    <a:pt x="0" y="569"/>
                  </a:lnTo>
                  <a:lnTo>
                    <a:pt x="20" y="510"/>
                  </a:lnTo>
                  <a:lnTo>
                    <a:pt x="53" y="457"/>
                  </a:lnTo>
                  <a:lnTo>
                    <a:pt x="30" y="402"/>
                  </a:lnTo>
                  <a:lnTo>
                    <a:pt x="30" y="337"/>
                  </a:lnTo>
                  <a:lnTo>
                    <a:pt x="10" y="315"/>
                  </a:lnTo>
                  <a:lnTo>
                    <a:pt x="40" y="285"/>
                  </a:lnTo>
                  <a:lnTo>
                    <a:pt x="81" y="317"/>
                  </a:lnTo>
                  <a:lnTo>
                    <a:pt x="126" y="382"/>
                  </a:lnTo>
                  <a:lnTo>
                    <a:pt x="170" y="311"/>
                  </a:lnTo>
                  <a:lnTo>
                    <a:pt x="215" y="274"/>
                  </a:lnTo>
                  <a:lnTo>
                    <a:pt x="274" y="209"/>
                  </a:lnTo>
                  <a:lnTo>
                    <a:pt x="349" y="189"/>
                  </a:lnTo>
                  <a:lnTo>
                    <a:pt x="376" y="173"/>
                  </a:lnTo>
                  <a:lnTo>
                    <a:pt x="380" y="134"/>
                  </a:lnTo>
                  <a:lnTo>
                    <a:pt x="431" y="146"/>
                  </a:lnTo>
                  <a:lnTo>
                    <a:pt x="475" y="108"/>
                  </a:lnTo>
                  <a:lnTo>
                    <a:pt x="524" y="47"/>
                  </a:lnTo>
                  <a:lnTo>
                    <a:pt x="524" y="0"/>
                  </a:lnTo>
                  <a:lnTo>
                    <a:pt x="595" y="22"/>
                  </a:lnTo>
                  <a:lnTo>
                    <a:pt x="679" y="45"/>
                  </a:lnTo>
                  <a:lnTo>
                    <a:pt x="725" y="120"/>
                  </a:lnTo>
                  <a:lnTo>
                    <a:pt x="784" y="187"/>
                  </a:lnTo>
                  <a:lnTo>
                    <a:pt x="774" y="240"/>
                  </a:lnTo>
                  <a:lnTo>
                    <a:pt x="860" y="317"/>
                  </a:lnTo>
                  <a:lnTo>
                    <a:pt x="860" y="402"/>
                  </a:lnTo>
                  <a:lnTo>
                    <a:pt x="815" y="425"/>
                  </a:lnTo>
                  <a:lnTo>
                    <a:pt x="731" y="533"/>
                  </a:lnTo>
                  <a:lnTo>
                    <a:pt x="725" y="575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18" y="619"/>
              <a:ext cx="630" cy="431"/>
            </a:xfrm>
            <a:custGeom>
              <a:avLst/>
              <a:gdLst>
                <a:gd name="T0" fmla="*/ 1258 w 1260"/>
                <a:gd name="T1" fmla="*/ 348 h 862"/>
                <a:gd name="T2" fmla="*/ 1233 w 1260"/>
                <a:gd name="T3" fmla="*/ 364 h 862"/>
                <a:gd name="T4" fmla="*/ 1195 w 1260"/>
                <a:gd name="T5" fmla="*/ 390 h 862"/>
                <a:gd name="T6" fmla="*/ 1170 w 1260"/>
                <a:gd name="T7" fmla="*/ 401 h 862"/>
                <a:gd name="T8" fmla="*/ 1146 w 1260"/>
                <a:gd name="T9" fmla="*/ 390 h 862"/>
                <a:gd name="T10" fmla="*/ 1114 w 1260"/>
                <a:gd name="T11" fmla="*/ 376 h 862"/>
                <a:gd name="T12" fmla="*/ 1105 w 1260"/>
                <a:gd name="T13" fmla="*/ 423 h 862"/>
                <a:gd name="T14" fmla="*/ 1095 w 1260"/>
                <a:gd name="T15" fmla="*/ 476 h 862"/>
                <a:gd name="T16" fmla="*/ 1059 w 1260"/>
                <a:gd name="T17" fmla="*/ 508 h 862"/>
                <a:gd name="T18" fmla="*/ 1051 w 1260"/>
                <a:gd name="T19" fmla="*/ 541 h 862"/>
                <a:gd name="T20" fmla="*/ 1016 w 1260"/>
                <a:gd name="T21" fmla="*/ 569 h 862"/>
                <a:gd name="T22" fmla="*/ 965 w 1260"/>
                <a:gd name="T23" fmla="*/ 588 h 862"/>
                <a:gd name="T24" fmla="*/ 933 w 1260"/>
                <a:gd name="T25" fmla="*/ 596 h 862"/>
                <a:gd name="T26" fmla="*/ 943 w 1260"/>
                <a:gd name="T27" fmla="*/ 628 h 862"/>
                <a:gd name="T28" fmla="*/ 977 w 1260"/>
                <a:gd name="T29" fmla="*/ 665 h 862"/>
                <a:gd name="T30" fmla="*/ 963 w 1260"/>
                <a:gd name="T31" fmla="*/ 699 h 862"/>
                <a:gd name="T32" fmla="*/ 906 w 1260"/>
                <a:gd name="T33" fmla="*/ 706 h 862"/>
                <a:gd name="T34" fmla="*/ 864 w 1260"/>
                <a:gd name="T35" fmla="*/ 708 h 862"/>
                <a:gd name="T36" fmla="*/ 827 w 1260"/>
                <a:gd name="T37" fmla="*/ 706 h 862"/>
                <a:gd name="T38" fmla="*/ 809 w 1260"/>
                <a:gd name="T39" fmla="*/ 687 h 862"/>
                <a:gd name="T40" fmla="*/ 786 w 1260"/>
                <a:gd name="T41" fmla="*/ 679 h 862"/>
                <a:gd name="T42" fmla="*/ 766 w 1260"/>
                <a:gd name="T43" fmla="*/ 732 h 862"/>
                <a:gd name="T44" fmla="*/ 742 w 1260"/>
                <a:gd name="T45" fmla="*/ 795 h 862"/>
                <a:gd name="T46" fmla="*/ 711 w 1260"/>
                <a:gd name="T47" fmla="*/ 850 h 862"/>
                <a:gd name="T48" fmla="*/ 677 w 1260"/>
                <a:gd name="T49" fmla="*/ 862 h 862"/>
                <a:gd name="T50" fmla="*/ 585 w 1260"/>
                <a:gd name="T51" fmla="*/ 722 h 862"/>
                <a:gd name="T52" fmla="*/ 490 w 1260"/>
                <a:gd name="T53" fmla="*/ 527 h 862"/>
                <a:gd name="T54" fmla="*/ 262 w 1260"/>
                <a:gd name="T55" fmla="*/ 393 h 862"/>
                <a:gd name="T56" fmla="*/ 114 w 1260"/>
                <a:gd name="T57" fmla="*/ 382 h 862"/>
                <a:gd name="T58" fmla="*/ 83 w 1260"/>
                <a:gd name="T59" fmla="*/ 220 h 862"/>
                <a:gd name="T60" fmla="*/ 24 w 1260"/>
                <a:gd name="T61" fmla="*/ 102 h 862"/>
                <a:gd name="T62" fmla="*/ 132 w 1260"/>
                <a:gd name="T63" fmla="*/ 118 h 862"/>
                <a:gd name="T64" fmla="*/ 256 w 1260"/>
                <a:gd name="T65" fmla="*/ 0 h 862"/>
                <a:gd name="T66" fmla="*/ 406 w 1260"/>
                <a:gd name="T67" fmla="*/ 110 h 862"/>
                <a:gd name="T68" fmla="*/ 530 w 1260"/>
                <a:gd name="T69" fmla="*/ 134 h 862"/>
                <a:gd name="T70" fmla="*/ 689 w 1260"/>
                <a:gd name="T71" fmla="*/ 191 h 862"/>
                <a:gd name="T72" fmla="*/ 823 w 1260"/>
                <a:gd name="T73" fmla="*/ 248 h 862"/>
                <a:gd name="T74" fmla="*/ 855 w 1260"/>
                <a:gd name="T75" fmla="*/ 167 h 862"/>
                <a:gd name="T76" fmla="*/ 868 w 1260"/>
                <a:gd name="T77" fmla="*/ 212 h 862"/>
                <a:gd name="T78" fmla="*/ 878 w 1260"/>
                <a:gd name="T79" fmla="*/ 234 h 862"/>
                <a:gd name="T80" fmla="*/ 908 w 1260"/>
                <a:gd name="T81" fmla="*/ 258 h 862"/>
                <a:gd name="T82" fmla="*/ 971 w 1260"/>
                <a:gd name="T83" fmla="*/ 319 h 862"/>
                <a:gd name="T84" fmla="*/ 1059 w 1260"/>
                <a:gd name="T85" fmla="*/ 201 h 862"/>
                <a:gd name="T86" fmla="*/ 1246 w 1260"/>
                <a:gd name="T87" fmla="*/ 248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018" y="619"/>
              <a:ext cx="630" cy="431"/>
            </a:xfrm>
            <a:custGeom>
              <a:avLst/>
              <a:gdLst>
                <a:gd name="T0" fmla="*/ 1258 w 1260"/>
                <a:gd name="T1" fmla="*/ 348 h 862"/>
                <a:gd name="T2" fmla="*/ 1233 w 1260"/>
                <a:gd name="T3" fmla="*/ 364 h 862"/>
                <a:gd name="T4" fmla="*/ 1195 w 1260"/>
                <a:gd name="T5" fmla="*/ 390 h 862"/>
                <a:gd name="T6" fmla="*/ 1170 w 1260"/>
                <a:gd name="T7" fmla="*/ 401 h 862"/>
                <a:gd name="T8" fmla="*/ 1146 w 1260"/>
                <a:gd name="T9" fmla="*/ 390 h 862"/>
                <a:gd name="T10" fmla="*/ 1114 w 1260"/>
                <a:gd name="T11" fmla="*/ 376 h 862"/>
                <a:gd name="T12" fmla="*/ 1105 w 1260"/>
                <a:gd name="T13" fmla="*/ 423 h 862"/>
                <a:gd name="T14" fmla="*/ 1095 w 1260"/>
                <a:gd name="T15" fmla="*/ 476 h 862"/>
                <a:gd name="T16" fmla="*/ 1059 w 1260"/>
                <a:gd name="T17" fmla="*/ 508 h 862"/>
                <a:gd name="T18" fmla="*/ 1051 w 1260"/>
                <a:gd name="T19" fmla="*/ 541 h 862"/>
                <a:gd name="T20" fmla="*/ 1016 w 1260"/>
                <a:gd name="T21" fmla="*/ 569 h 862"/>
                <a:gd name="T22" fmla="*/ 965 w 1260"/>
                <a:gd name="T23" fmla="*/ 588 h 862"/>
                <a:gd name="T24" fmla="*/ 933 w 1260"/>
                <a:gd name="T25" fmla="*/ 596 h 862"/>
                <a:gd name="T26" fmla="*/ 943 w 1260"/>
                <a:gd name="T27" fmla="*/ 628 h 862"/>
                <a:gd name="T28" fmla="*/ 977 w 1260"/>
                <a:gd name="T29" fmla="*/ 665 h 862"/>
                <a:gd name="T30" fmla="*/ 963 w 1260"/>
                <a:gd name="T31" fmla="*/ 699 h 862"/>
                <a:gd name="T32" fmla="*/ 906 w 1260"/>
                <a:gd name="T33" fmla="*/ 706 h 862"/>
                <a:gd name="T34" fmla="*/ 864 w 1260"/>
                <a:gd name="T35" fmla="*/ 708 h 862"/>
                <a:gd name="T36" fmla="*/ 827 w 1260"/>
                <a:gd name="T37" fmla="*/ 706 h 862"/>
                <a:gd name="T38" fmla="*/ 809 w 1260"/>
                <a:gd name="T39" fmla="*/ 687 h 862"/>
                <a:gd name="T40" fmla="*/ 786 w 1260"/>
                <a:gd name="T41" fmla="*/ 679 h 862"/>
                <a:gd name="T42" fmla="*/ 766 w 1260"/>
                <a:gd name="T43" fmla="*/ 732 h 862"/>
                <a:gd name="T44" fmla="*/ 742 w 1260"/>
                <a:gd name="T45" fmla="*/ 795 h 862"/>
                <a:gd name="T46" fmla="*/ 711 w 1260"/>
                <a:gd name="T47" fmla="*/ 850 h 862"/>
                <a:gd name="T48" fmla="*/ 677 w 1260"/>
                <a:gd name="T49" fmla="*/ 862 h 862"/>
                <a:gd name="T50" fmla="*/ 585 w 1260"/>
                <a:gd name="T51" fmla="*/ 722 h 862"/>
                <a:gd name="T52" fmla="*/ 490 w 1260"/>
                <a:gd name="T53" fmla="*/ 527 h 862"/>
                <a:gd name="T54" fmla="*/ 262 w 1260"/>
                <a:gd name="T55" fmla="*/ 393 h 862"/>
                <a:gd name="T56" fmla="*/ 114 w 1260"/>
                <a:gd name="T57" fmla="*/ 382 h 862"/>
                <a:gd name="T58" fmla="*/ 83 w 1260"/>
                <a:gd name="T59" fmla="*/ 220 h 862"/>
                <a:gd name="T60" fmla="*/ 24 w 1260"/>
                <a:gd name="T61" fmla="*/ 102 h 862"/>
                <a:gd name="T62" fmla="*/ 132 w 1260"/>
                <a:gd name="T63" fmla="*/ 118 h 862"/>
                <a:gd name="T64" fmla="*/ 256 w 1260"/>
                <a:gd name="T65" fmla="*/ 0 h 862"/>
                <a:gd name="T66" fmla="*/ 406 w 1260"/>
                <a:gd name="T67" fmla="*/ 110 h 862"/>
                <a:gd name="T68" fmla="*/ 530 w 1260"/>
                <a:gd name="T69" fmla="*/ 134 h 862"/>
                <a:gd name="T70" fmla="*/ 689 w 1260"/>
                <a:gd name="T71" fmla="*/ 191 h 862"/>
                <a:gd name="T72" fmla="*/ 823 w 1260"/>
                <a:gd name="T73" fmla="*/ 248 h 862"/>
                <a:gd name="T74" fmla="*/ 855 w 1260"/>
                <a:gd name="T75" fmla="*/ 167 h 862"/>
                <a:gd name="T76" fmla="*/ 868 w 1260"/>
                <a:gd name="T77" fmla="*/ 212 h 862"/>
                <a:gd name="T78" fmla="*/ 878 w 1260"/>
                <a:gd name="T79" fmla="*/ 234 h 862"/>
                <a:gd name="T80" fmla="*/ 908 w 1260"/>
                <a:gd name="T81" fmla="*/ 258 h 862"/>
                <a:gd name="T82" fmla="*/ 971 w 1260"/>
                <a:gd name="T83" fmla="*/ 319 h 862"/>
                <a:gd name="T84" fmla="*/ 1059 w 1260"/>
                <a:gd name="T85" fmla="*/ 201 h 862"/>
                <a:gd name="T86" fmla="*/ 1246 w 1260"/>
                <a:gd name="T87" fmla="*/ 248 h 86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260"/>
                <a:gd name="T133" fmla="*/ 0 h 862"/>
                <a:gd name="T134" fmla="*/ 1260 w 1260"/>
                <a:gd name="T135" fmla="*/ 862 h 862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260" h="862">
                  <a:moveTo>
                    <a:pt x="1246" y="248"/>
                  </a:moveTo>
                  <a:lnTo>
                    <a:pt x="1260" y="267"/>
                  </a:lnTo>
                  <a:lnTo>
                    <a:pt x="1258" y="348"/>
                  </a:lnTo>
                  <a:lnTo>
                    <a:pt x="1254" y="350"/>
                  </a:lnTo>
                  <a:lnTo>
                    <a:pt x="1246" y="356"/>
                  </a:lnTo>
                  <a:lnTo>
                    <a:pt x="1233" y="364"/>
                  </a:lnTo>
                  <a:lnTo>
                    <a:pt x="1219" y="374"/>
                  </a:lnTo>
                  <a:lnTo>
                    <a:pt x="1205" y="382"/>
                  </a:lnTo>
                  <a:lnTo>
                    <a:pt x="1195" y="390"/>
                  </a:lnTo>
                  <a:lnTo>
                    <a:pt x="1187" y="395"/>
                  </a:lnTo>
                  <a:lnTo>
                    <a:pt x="1179" y="399"/>
                  </a:lnTo>
                  <a:lnTo>
                    <a:pt x="1170" y="401"/>
                  </a:lnTo>
                  <a:lnTo>
                    <a:pt x="1160" y="401"/>
                  </a:lnTo>
                  <a:lnTo>
                    <a:pt x="1154" y="395"/>
                  </a:lnTo>
                  <a:lnTo>
                    <a:pt x="1146" y="390"/>
                  </a:lnTo>
                  <a:lnTo>
                    <a:pt x="1136" y="380"/>
                  </a:lnTo>
                  <a:lnTo>
                    <a:pt x="1124" y="376"/>
                  </a:lnTo>
                  <a:lnTo>
                    <a:pt x="1114" y="376"/>
                  </a:lnTo>
                  <a:lnTo>
                    <a:pt x="1110" y="384"/>
                  </a:lnTo>
                  <a:lnTo>
                    <a:pt x="1107" y="401"/>
                  </a:lnTo>
                  <a:lnTo>
                    <a:pt x="1105" y="423"/>
                  </a:lnTo>
                  <a:lnTo>
                    <a:pt x="1103" y="443"/>
                  </a:lnTo>
                  <a:lnTo>
                    <a:pt x="1101" y="460"/>
                  </a:lnTo>
                  <a:lnTo>
                    <a:pt x="1095" y="476"/>
                  </a:lnTo>
                  <a:lnTo>
                    <a:pt x="1085" y="490"/>
                  </a:lnTo>
                  <a:lnTo>
                    <a:pt x="1069" y="500"/>
                  </a:lnTo>
                  <a:lnTo>
                    <a:pt x="1059" y="508"/>
                  </a:lnTo>
                  <a:lnTo>
                    <a:pt x="1055" y="519"/>
                  </a:lnTo>
                  <a:lnTo>
                    <a:pt x="1053" y="531"/>
                  </a:lnTo>
                  <a:lnTo>
                    <a:pt x="1051" y="541"/>
                  </a:lnTo>
                  <a:lnTo>
                    <a:pt x="1045" y="551"/>
                  </a:lnTo>
                  <a:lnTo>
                    <a:pt x="1032" y="559"/>
                  </a:lnTo>
                  <a:lnTo>
                    <a:pt x="1016" y="569"/>
                  </a:lnTo>
                  <a:lnTo>
                    <a:pt x="996" y="576"/>
                  </a:lnTo>
                  <a:lnTo>
                    <a:pt x="979" y="584"/>
                  </a:lnTo>
                  <a:lnTo>
                    <a:pt x="965" y="588"/>
                  </a:lnTo>
                  <a:lnTo>
                    <a:pt x="951" y="590"/>
                  </a:lnTo>
                  <a:lnTo>
                    <a:pt x="941" y="592"/>
                  </a:lnTo>
                  <a:lnTo>
                    <a:pt x="933" y="596"/>
                  </a:lnTo>
                  <a:lnTo>
                    <a:pt x="929" y="604"/>
                  </a:lnTo>
                  <a:lnTo>
                    <a:pt x="933" y="614"/>
                  </a:lnTo>
                  <a:lnTo>
                    <a:pt x="943" y="628"/>
                  </a:lnTo>
                  <a:lnTo>
                    <a:pt x="955" y="641"/>
                  </a:lnTo>
                  <a:lnTo>
                    <a:pt x="967" y="651"/>
                  </a:lnTo>
                  <a:lnTo>
                    <a:pt x="977" y="665"/>
                  </a:lnTo>
                  <a:lnTo>
                    <a:pt x="981" y="677"/>
                  </a:lnTo>
                  <a:lnTo>
                    <a:pt x="975" y="691"/>
                  </a:lnTo>
                  <a:lnTo>
                    <a:pt x="963" y="699"/>
                  </a:lnTo>
                  <a:lnTo>
                    <a:pt x="943" y="702"/>
                  </a:lnTo>
                  <a:lnTo>
                    <a:pt x="923" y="704"/>
                  </a:lnTo>
                  <a:lnTo>
                    <a:pt x="906" y="706"/>
                  </a:lnTo>
                  <a:lnTo>
                    <a:pt x="892" y="708"/>
                  </a:lnTo>
                  <a:lnTo>
                    <a:pt x="880" y="708"/>
                  </a:lnTo>
                  <a:lnTo>
                    <a:pt x="864" y="708"/>
                  </a:lnTo>
                  <a:lnTo>
                    <a:pt x="847" y="706"/>
                  </a:lnTo>
                  <a:lnTo>
                    <a:pt x="833" y="706"/>
                  </a:lnTo>
                  <a:lnTo>
                    <a:pt x="827" y="706"/>
                  </a:lnTo>
                  <a:lnTo>
                    <a:pt x="825" y="702"/>
                  </a:lnTo>
                  <a:lnTo>
                    <a:pt x="819" y="697"/>
                  </a:lnTo>
                  <a:lnTo>
                    <a:pt x="809" y="687"/>
                  </a:lnTo>
                  <a:lnTo>
                    <a:pt x="799" y="679"/>
                  </a:lnTo>
                  <a:lnTo>
                    <a:pt x="792" y="675"/>
                  </a:lnTo>
                  <a:lnTo>
                    <a:pt x="786" y="679"/>
                  </a:lnTo>
                  <a:lnTo>
                    <a:pt x="780" y="691"/>
                  </a:lnTo>
                  <a:lnTo>
                    <a:pt x="774" y="708"/>
                  </a:lnTo>
                  <a:lnTo>
                    <a:pt x="766" y="732"/>
                  </a:lnTo>
                  <a:lnTo>
                    <a:pt x="756" y="756"/>
                  </a:lnTo>
                  <a:lnTo>
                    <a:pt x="748" y="777"/>
                  </a:lnTo>
                  <a:lnTo>
                    <a:pt x="742" y="795"/>
                  </a:lnTo>
                  <a:lnTo>
                    <a:pt x="733" y="821"/>
                  </a:lnTo>
                  <a:lnTo>
                    <a:pt x="723" y="838"/>
                  </a:lnTo>
                  <a:lnTo>
                    <a:pt x="711" y="850"/>
                  </a:lnTo>
                  <a:lnTo>
                    <a:pt x="699" y="854"/>
                  </a:lnTo>
                  <a:lnTo>
                    <a:pt x="687" y="858"/>
                  </a:lnTo>
                  <a:lnTo>
                    <a:pt x="677" y="862"/>
                  </a:lnTo>
                  <a:lnTo>
                    <a:pt x="671" y="862"/>
                  </a:lnTo>
                  <a:lnTo>
                    <a:pt x="671" y="799"/>
                  </a:lnTo>
                  <a:lnTo>
                    <a:pt x="585" y="722"/>
                  </a:lnTo>
                  <a:lnTo>
                    <a:pt x="595" y="669"/>
                  </a:lnTo>
                  <a:lnTo>
                    <a:pt x="536" y="602"/>
                  </a:lnTo>
                  <a:lnTo>
                    <a:pt x="490" y="527"/>
                  </a:lnTo>
                  <a:lnTo>
                    <a:pt x="335" y="482"/>
                  </a:lnTo>
                  <a:lnTo>
                    <a:pt x="297" y="460"/>
                  </a:lnTo>
                  <a:lnTo>
                    <a:pt x="262" y="393"/>
                  </a:lnTo>
                  <a:lnTo>
                    <a:pt x="223" y="327"/>
                  </a:lnTo>
                  <a:lnTo>
                    <a:pt x="144" y="388"/>
                  </a:lnTo>
                  <a:lnTo>
                    <a:pt x="114" y="382"/>
                  </a:lnTo>
                  <a:lnTo>
                    <a:pt x="112" y="352"/>
                  </a:lnTo>
                  <a:lnTo>
                    <a:pt x="77" y="303"/>
                  </a:lnTo>
                  <a:lnTo>
                    <a:pt x="83" y="220"/>
                  </a:lnTo>
                  <a:lnTo>
                    <a:pt x="42" y="165"/>
                  </a:lnTo>
                  <a:lnTo>
                    <a:pt x="0" y="157"/>
                  </a:lnTo>
                  <a:lnTo>
                    <a:pt x="24" y="102"/>
                  </a:lnTo>
                  <a:lnTo>
                    <a:pt x="67" y="116"/>
                  </a:lnTo>
                  <a:lnTo>
                    <a:pt x="83" y="96"/>
                  </a:lnTo>
                  <a:lnTo>
                    <a:pt x="132" y="118"/>
                  </a:lnTo>
                  <a:lnTo>
                    <a:pt x="124" y="53"/>
                  </a:lnTo>
                  <a:lnTo>
                    <a:pt x="160" y="23"/>
                  </a:lnTo>
                  <a:lnTo>
                    <a:pt x="256" y="0"/>
                  </a:lnTo>
                  <a:lnTo>
                    <a:pt x="280" y="63"/>
                  </a:lnTo>
                  <a:lnTo>
                    <a:pt x="343" y="132"/>
                  </a:lnTo>
                  <a:lnTo>
                    <a:pt x="406" y="110"/>
                  </a:lnTo>
                  <a:lnTo>
                    <a:pt x="453" y="114"/>
                  </a:lnTo>
                  <a:lnTo>
                    <a:pt x="488" y="81"/>
                  </a:lnTo>
                  <a:lnTo>
                    <a:pt x="530" y="134"/>
                  </a:lnTo>
                  <a:lnTo>
                    <a:pt x="650" y="110"/>
                  </a:lnTo>
                  <a:lnTo>
                    <a:pt x="673" y="142"/>
                  </a:lnTo>
                  <a:lnTo>
                    <a:pt x="689" y="191"/>
                  </a:lnTo>
                  <a:lnTo>
                    <a:pt x="742" y="177"/>
                  </a:lnTo>
                  <a:lnTo>
                    <a:pt x="790" y="250"/>
                  </a:lnTo>
                  <a:lnTo>
                    <a:pt x="823" y="248"/>
                  </a:lnTo>
                  <a:lnTo>
                    <a:pt x="813" y="167"/>
                  </a:lnTo>
                  <a:lnTo>
                    <a:pt x="853" y="161"/>
                  </a:lnTo>
                  <a:lnTo>
                    <a:pt x="855" y="167"/>
                  </a:lnTo>
                  <a:lnTo>
                    <a:pt x="858" y="179"/>
                  </a:lnTo>
                  <a:lnTo>
                    <a:pt x="864" y="195"/>
                  </a:lnTo>
                  <a:lnTo>
                    <a:pt x="868" y="212"/>
                  </a:lnTo>
                  <a:lnTo>
                    <a:pt x="872" y="224"/>
                  </a:lnTo>
                  <a:lnTo>
                    <a:pt x="874" y="232"/>
                  </a:lnTo>
                  <a:lnTo>
                    <a:pt x="878" y="234"/>
                  </a:lnTo>
                  <a:lnTo>
                    <a:pt x="886" y="242"/>
                  </a:lnTo>
                  <a:lnTo>
                    <a:pt x="896" y="250"/>
                  </a:lnTo>
                  <a:lnTo>
                    <a:pt x="908" y="258"/>
                  </a:lnTo>
                  <a:lnTo>
                    <a:pt x="916" y="262"/>
                  </a:lnTo>
                  <a:lnTo>
                    <a:pt x="920" y="266"/>
                  </a:lnTo>
                  <a:lnTo>
                    <a:pt x="971" y="319"/>
                  </a:lnTo>
                  <a:lnTo>
                    <a:pt x="994" y="293"/>
                  </a:lnTo>
                  <a:lnTo>
                    <a:pt x="1010" y="238"/>
                  </a:lnTo>
                  <a:lnTo>
                    <a:pt x="1059" y="201"/>
                  </a:lnTo>
                  <a:lnTo>
                    <a:pt x="1126" y="226"/>
                  </a:lnTo>
                  <a:lnTo>
                    <a:pt x="1203" y="252"/>
                  </a:lnTo>
                  <a:lnTo>
                    <a:pt x="1246" y="248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9" y="0"/>
              <a:ext cx="861" cy="778"/>
            </a:xfrm>
            <a:custGeom>
              <a:avLst/>
              <a:gdLst>
                <a:gd name="T0" fmla="*/ 1675 w 1722"/>
                <a:gd name="T1" fmla="*/ 590 h 1557"/>
                <a:gd name="T2" fmla="*/ 1691 w 1722"/>
                <a:gd name="T3" fmla="*/ 639 h 1557"/>
                <a:gd name="T4" fmla="*/ 1710 w 1722"/>
                <a:gd name="T5" fmla="*/ 693 h 1557"/>
                <a:gd name="T6" fmla="*/ 1673 w 1722"/>
                <a:gd name="T7" fmla="*/ 742 h 1557"/>
                <a:gd name="T8" fmla="*/ 1683 w 1722"/>
                <a:gd name="T9" fmla="*/ 787 h 1557"/>
                <a:gd name="T10" fmla="*/ 1722 w 1722"/>
                <a:gd name="T11" fmla="*/ 836 h 1557"/>
                <a:gd name="T12" fmla="*/ 1716 w 1722"/>
                <a:gd name="T13" fmla="*/ 935 h 1557"/>
                <a:gd name="T14" fmla="*/ 1697 w 1722"/>
                <a:gd name="T15" fmla="*/ 1025 h 1557"/>
                <a:gd name="T16" fmla="*/ 1667 w 1722"/>
                <a:gd name="T17" fmla="*/ 1114 h 1557"/>
                <a:gd name="T18" fmla="*/ 1671 w 1722"/>
                <a:gd name="T19" fmla="*/ 1163 h 1557"/>
                <a:gd name="T20" fmla="*/ 1614 w 1722"/>
                <a:gd name="T21" fmla="*/ 1175 h 1557"/>
                <a:gd name="T22" fmla="*/ 1529 w 1722"/>
                <a:gd name="T23" fmla="*/ 1169 h 1557"/>
                <a:gd name="T24" fmla="*/ 1496 w 1722"/>
                <a:gd name="T25" fmla="*/ 1183 h 1557"/>
                <a:gd name="T26" fmla="*/ 1468 w 1722"/>
                <a:gd name="T27" fmla="*/ 1238 h 1557"/>
                <a:gd name="T28" fmla="*/ 1429 w 1722"/>
                <a:gd name="T29" fmla="*/ 1273 h 1557"/>
                <a:gd name="T30" fmla="*/ 1470 w 1722"/>
                <a:gd name="T31" fmla="*/ 1332 h 1557"/>
                <a:gd name="T32" fmla="*/ 1498 w 1722"/>
                <a:gd name="T33" fmla="*/ 1401 h 1557"/>
                <a:gd name="T34" fmla="*/ 1517 w 1722"/>
                <a:gd name="T35" fmla="*/ 1470 h 1557"/>
                <a:gd name="T36" fmla="*/ 1336 w 1722"/>
                <a:gd name="T37" fmla="*/ 1439 h 1557"/>
                <a:gd name="T38" fmla="*/ 1195 w 1722"/>
                <a:gd name="T39" fmla="*/ 1504 h 1557"/>
                <a:gd name="T40" fmla="*/ 1100 w 1722"/>
                <a:gd name="T41" fmla="*/ 1486 h 1557"/>
                <a:gd name="T42" fmla="*/ 950 w 1722"/>
                <a:gd name="T43" fmla="*/ 1380 h 1557"/>
                <a:gd name="T44" fmla="*/ 730 w 1722"/>
                <a:gd name="T45" fmla="*/ 1352 h 1557"/>
                <a:gd name="T46" fmla="*/ 533 w 1722"/>
                <a:gd name="T47" fmla="*/ 1238 h 1557"/>
                <a:gd name="T48" fmla="*/ 372 w 1722"/>
                <a:gd name="T49" fmla="*/ 1153 h 1557"/>
                <a:gd name="T50" fmla="*/ 472 w 1722"/>
                <a:gd name="T51" fmla="*/ 844 h 1557"/>
                <a:gd name="T52" fmla="*/ 531 w 1722"/>
                <a:gd name="T53" fmla="*/ 590 h 1557"/>
                <a:gd name="T54" fmla="*/ 421 w 1722"/>
                <a:gd name="T55" fmla="*/ 358 h 1557"/>
                <a:gd name="T56" fmla="*/ 179 w 1722"/>
                <a:gd name="T57" fmla="*/ 254 h 1557"/>
                <a:gd name="T58" fmla="*/ 45 w 1722"/>
                <a:gd name="T59" fmla="*/ 140 h 1557"/>
                <a:gd name="T60" fmla="*/ 33 w 1722"/>
                <a:gd name="T61" fmla="*/ 75 h 1557"/>
                <a:gd name="T62" fmla="*/ 98 w 1722"/>
                <a:gd name="T63" fmla="*/ 45 h 1557"/>
                <a:gd name="T64" fmla="*/ 179 w 1722"/>
                <a:gd name="T65" fmla="*/ 18 h 1557"/>
                <a:gd name="T66" fmla="*/ 244 w 1722"/>
                <a:gd name="T67" fmla="*/ 4 h 1557"/>
                <a:gd name="T68" fmla="*/ 328 w 1722"/>
                <a:gd name="T69" fmla="*/ 47 h 1557"/>
                <a:gd name="T70" fmla="*/ 374 w 1722"/>
                <a:gd name="T71" fmla="*/ 35 h 1557"/>
                <a:gd name="T72" fmla="*/ 413 w 1722"/>
                <a:gd name="T73" fmla="*/ 25 h 1557"/>
                <a:gd name="T74" fmla="*/ 510 w 1722"/>
                <a:gd name="T75" fmla="*/ 96 h 1557"/>
                <a:gd name="T76" fmla="*/ 582 w 1722"/>
                <a:gd name="T77" fmla="*/ 187 h 1557"/>
                <a:gd name="T78" fmla="*/ 637 w 1722"/>
                <a:gd name="T79" fmla="*/ 279 h 1557"/>
                <a:gd name="T80" fmla="*/ 698 w 1722"/>
                <a:gd name="T81" fmla="*/ 368 h 1557"/>
                <a:gd name="T82" fmla="*/ 736 w 1722"/>
                <a:gd name="T83" fmla="*/ 405 h 1557"/>
                <a:gd name="T84" fmla="*/ 773 w 1722"/>
                <a:gd name="T85" fmla="*/ 492 h 1557"/>
                <a:gd name="T86" fmla="*/ 824 w 1722"/>
                <a:gd name="T87" fmla="*/ 555 h 1557"/>
                <a:gd name="T88" fmla="*/ 901 w 1722"/>
                <a:gd name="T89" fmla="*/ 565 h 1557"/>
                <a:gd name="T90" fmla="*/ 982 w 1722"/>
                <a:gd name="T91" fmla="*/ 551 h 1557"/>
                <a:gd name="T92" fmla="*/ 1065 w 1722"/>
                <a:gd name="T93" fmla="*/ 575 h 1557"/>
                <a:gd name="T94" fmla="*/ 1122 w 1722"/>
                <a:gd name="T95" fmla="*/ 608 h 1557"/>
                <a:gd name="T96" fmla="*/ 1171 w 1722"/>
                <a:gd name="T97" fmla="*/ 618 h 1557"/>
                <a:gd name="T98" fmla="*/ 1189 w 1722"/>
                <a:gd name="T99" fmla="*/ 616 h 1557"/>
                <a:gd name="T100" fmla="*/ 1197 w 1722"/>
                <a:gd name="T101" fmla="*/ 641 h 1557"/>
                <a:gd name="T102" fmla="*/ 1232 w 1722"/>
                <a:gd name="T103" fmla="*/ 701 h 1557"/>
                <a:gd name="T104" fmla="*/ 1265 w 1722"/>
                <a:gd name="T105" fmla="*/ 767 h 1557"/>
                <a:gd name="T106" fmla="*/ 1313 w 1722"/>
                <a:gd name="T107" fmla="*/ 789 h 1557"/>
                <a:gd name="T108" fmla="*/ 1399 w 1722"/>
                <a:gd name="T109" fmla="*/ 767 h 1557"/>
                <a:gd name="T110" fmla="*/ 1472 w 1722"/>
                <a:gd name="T111" fmla="*/ 701 h 1557"/>
                <a:gd name="T112" fmla="*/ 1527 w 1722"/>
                <a:gd name="T113" fmla="*/ 643 h 1557"/>
                <a:gd name="T114" fmla="*/ 1584 w 1722"/>
                <a:gd name="T115" fmla="*/ 594 h 1557"/>
                <a:gd name="T116" fmla="*/ 1653 w 1722"/>
                <a:gd name="T117" fmla="*/ 561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79" y="0"/>
              <a:ext cx="861" cy="778"/>
            </a:xfrm>
            <a:custGeom>
              <a:avLst/>
              <a:gdLst>
                <a:gd name="T0" fmla="*/ 1675 w 1722"/>
                <a:gd name="T1" fmla="*/ 590 h 1557"/>
                <a:gd name="T2" fmla="*/ 1691 w 1722"/>
                <a:gd name="T3" fmla="*/ 639 h 1557"/>
                <a:gd name="T4" fmla="*/ 1710 w 1722"/>
                <a:gd name="T5" fmla="*/ 693 h 1557"/>
                <a:gd name="T6" fmla="*/ 1673 w 1722"/>
                <a:gd name="T7" fmla="*/ 742 h 1557"/>
                <a:gd name="T8" fmla="*/ 1683 w 1722"/>
                <a:gd name="T9" fmla="*/ 787 h 1557"/>
                <a:gd name="T10" fmla="*/ 1722 w 1722"/>
                <a:gd name="T11" fmla="*/ 836 h 1557"/>
                <a:gd name="T12" fmla="*/ 1716 w 1722"/>
                <a:gd name="T13" fmla="*/ 935 h 1557"/>
                <a:gd name="T14" fmla="*/ 1697 w 1722"/>
                <a:gd name="T15" fmla="*/ 1025 h 1557"/>
                <a:gd name="T16" fmla="*/ 1667 w 1722"/>
                <a:gd name="T17" fmla="*/ 1114 h 1557"/>
                <a:gd name="T18" fmla="*/ 1671 w 1722"/>
                <a:gd name="T19" fmla="*/ 1163 h 1557"/>
                <a:gd name="T20" fmla="*/ 1614 w 1722"/>
                <a:gd name="T21" fmla="*/ 1175 h 1557"/>
                <a:gd name="T22" fmla="*/ 1529 w 1722"/>
                <a:gd name="T23" fmla="*/ 1169 h 1557"/>
                <a:gd name="T24" fmla="*/ 1496 w 1722"/>
                <a:gd name="T25" fmla="*/ 1183 h 1557"/>
                <a:gd name="T26" fmla="*/ 1468 w 1722"/>
                <a:gd name="T27" fmla="*/ 1238 h 1557"/>
                <a:gd name="T28" fmla="*/ 1429 w 1722"/>
                <a:gd name="T29" fmla="*/ 1273 h 1557"/>
                <a:gd name="T30" fmla="*/ 1470 w 1722"/>
                <a:gd name="T31" fmla="*/ 1332 h 1557"/>
                <a:gd name="T32" fmla="*/ 1498 w 1722"/>
                <a:gd name="T33" fmla="*/ 1401 h 1557"/>
                <a:gd name="T34" fmla="*/ 1517 w 1722"/>
                <a:gd name="T35" fmla="*/ 1470 h 1557"/>
                <a:gd name="T36" fmla="*/ 1336 w 1722"/>
                <a:gd name="T37" fmla="*/ 1439 h 1557"/>
                <a:gd name="T38" fmla="*/ 1195 w 1722"/>
                <a:gd name="T39" fmla="*/ 1504 h 1557"/>
                <a:gd name="T40" fmla="*/ 1100 w 1722"/>
                <a:gd name="T41" fmla="*/ 1486 h 1557"/>
                <a:gd name="T42" fmla="*/ 950 w 1722"/>
                <a:gd name="T43" fmla="*/ 1380 h 1557"/>
                <a:gd name="T44" fmla="*/ 730 w 1722"/>
                <a:gd name="T45" fmla="*/ 1352 h 1557"/>
                <a:gd name="T46" fmla="*/ 533 w 1722"/>
                <a:gd name="T47" fmla="*/ 1238 h 1557"/>
                <a:gd name="T48" fmla="*/ 372 w 1722"/>
                <a:gd name="T49" fmla="*/ 1153 h 1557"/>
                <a:gd name="T50" fmla="*/ 472 w 1722"/>
                <a:gd name="T51" fmla="*/ 844 h 1557"/>
                <a:gd name="T52" fmla="*/ 531 w 1722"/>
                <a:gd name="T53" fmla="*/ 590 h 1557"/>
                <a:gd name="T54" fmla="*/ 421 w 1722"/>
                <a:gd name="T55" fmla="*/ 358 h 1557"/>
                <a:gd name="T56" fmla="*/ 179 w 1722"/>
                <a:gd name="T57" fmla="*/ 254 h 1557"/>
                <a:gd name="T58" fmla="*/ 45 w 1722"/>
                <a:gd name="T59" fmla="*/ 140 h 1557"/>
                <a:gd name="T60" fmla="*/ 33 w 1722"/>
                <a:gd name="T61" fmla="*/ 75 h 1557"/>
                <a:gd name="T62" fmla="*/ 98 w 1722"/>
                <a:gd name="T63" fmla="*/ 45 h 1557"/>
                <a:gd name="T64" fmla="*/ 179 w 1722"/>
                <a:gd name="T65" fmla="*/ 18 h 1557"/>
                <a:gd name="T66" fmla="*/ 244 w 1722"/>
                <a:gd name="T67" fmla="*/ 4 h 1557"/>
                <a:gd name="T68" fmla="*/ 328 w 1722"/>
                <a:gd name="T69" fmla="*/ 47 h 1557"/>
                <a:gd name="T70" fmla="*/ 374 w 1722"/>
                <a:gd name="T71" fmla="*/ 35 h 1557"/>
                <a:gd name="T72" fmla="*/ 413 w 1722"/>
                <a:gd name="T73" fmla="*/ 25 h 1557"/>
                <a:gd name="T74" fmla="*/ 510 w 1722"/>
                <a:gd name="T75" fmla="*/ 96 h 1557"/>
                <a:gd name="T76" fmla="*/ 582 w 1722"/>
                <a:gd name="T77" fmla="*/ 187 h 1557"/>
                <a:gd name="T78" fmla="*/ 637 w 1722"/>
                <a:gd name="T79" fmla="*/ 279 h 1557"/>
                <a:gd name="T80" fmla="*/ 698 w 1722"/>
                <a:gd name="T81" fmla="*/ 368 h 1557"/>
                <a:gd name="T82" fmla="*/ 736 w 1722"/>
                <a:gd name="T83" fmla="*/ 405 h 1557"/>
                <a:gd name="T84" fmla="*/ 773 w 1722"/>
                <a:gd name="T85" fmla="*/ 492 h 1557"/>
                <a:gd name="T86" fmla="*/ 824 w 1722"/>
                <a:gd name="T87" fmla="*/ 555 h 1557"/>
                <a:gd name="T88" fmla="*/ 901 w 1722"/>
                <a:gd name="T89" fmla="*/ 565 h 1557"/>
                <a:gd name="T90" fmla="*/ 982 w 1722"/>
                <a:gd name="T91" fmla="*/ 551 h 1557"/>
                <a:gd name="T92" fmla="*/ 1065 w 1722"/>
                <a:gd name="T93" fmla="*/ 575 h 1557"/>
                <a:gd name="T94" fmla="*/ 1122 w 1722"/>
                <a:gd name="T95" fmla="*/ 608 h 1557"/>
                <a:gd name="T96" fmla="*/ 1171 w 1722"/>
                <a:gd name="T97" fmla="*/ 618 h 1557"/>
                <a:gd name="T98" fmla="*/ 1189 w 1722"/>
                <a:gd name="T99" fmla="*/ 616 h 1557"/>
                <a:gd name="T100" fmla="*/ 1197 w 1722"/>
                <a:gd name="T101" fmla="*/ 641 h 1557"/>
                <a:gd name="T102" fmla="*/ 1232 w 1722"/>
                <a:gd name="T103" fmla="*/ 701 h 1557"/>
                <a:gd name="T104" fmla="*/ 1265 w 1722"/>
                <a:gd name="T105" fmla="*/ 767 h 1557"/>
                <a:gd name="T106" fmla="*/ 1313 w 1722"/>
                <a:gd name="T107" fmla="*/ 789 h 1557"/>
                <a:gd name="T108" fmla="*/ 1399 w 1722"/>
                <a:gd name="T109" fmla="*/ 767 h 1557"/>
                <a:gd name="T110" fmla="*/ 1472 w 1722"/>
                <a:gd name="T111" fmla="*/ 701 h 1557"/>
                <a:gd name="T112" fmla="*/ 1527 w 1722"/>
                <a:gd name="T113" fmla="*/ 643 h 1557"/>
                <a:gd name="T114" fmla="*/ 1584 w 1722"/>
                <a:gd name="T115" fmla="*/ 594 h 1557"/>
                <a:gd name="T116" fmla="*/ 1653 w 1722"/>
                <a:gd name="T117" fmla="*/ 561 h 1557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1722"/>
                <a:gd name="T178" fmla="*/ 0 h 1557"/>
                <a:gd name="T179" fmla="*/ 1722 w 1722"/>
                <a:gd name="T180" fmla="*/ 1557 h 1557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1722" h="1557">
                  <a:moveTo>
                    <a:pt x="1673" y="557"/>
                  </a:moveTo>
                  <a:lnTo>
                    <a:pt x="1673" y="561"/>
                  </a:lnTo>
                  <a:lnTo>
                    <a:pt x="1673" y="575"/>
                  </a:lnTo>
                  <a:lnTo>
                    <a:pt x="1675" y="590"/>
                  </a:lnTo>
                  <a:lnTo>
                    <a:pt x="1675" y="606"/>
                  </a:lnTo>
                  <a:lnTo>
                    <a:pt x="1675" y="618"/>
                  </a:lnTo>
                  <a:lnTo>
                    <a:pt x="1681" y="628"/>
                  </a:lnTo>
                  <a:lnTo>
                    <a:pt x="1691" y="639"/>
                  </a:lnTo>
                  <a:lnTo>
                    <a:pt x="1702" y="649"/>
                  </a:lnTo>
                  <a:lnTo>
                    <a:pt x="1712" y="661"/>
                  </a:lnTo>
                  <a:lnTo>
                    <a:pt x="1714" y="673"/>
                  </a:lnTo>
                  <a:lnTo>
                    <a:pt x="1710" y="693"/>
                  </a:lnTo>
                  <a:lnTo>
                    <a:pt x="1698" y="712"/>
                  </a:lnTo>
                  <a:lnTo>
                    <a:pt x="1687" y="728"/>
                  </a:lnTo>
                  <a:lnTo>
                    <a:pt x="1681" y="736"/>
                  </a:lnTo>
                  <a:lnTo>
                    <a:pt x="1673" y="742"/>
                  </a:lnTo>
                  <a:lnTo>
                    <a:pt x="1669" y="752"/>
                  </a:lnTo>
                  <a:lnTo>
                    <a:pt x="1667" y="762"/>
                  </a:lnTo>
                  <a:lnTo>
                    <a:pt x="1673" y="773"/>
                  </a:lnTo>
                  <a:lnTo>
                    <a:pt x="1683" y="787"/>
                  </a:lnTo>
                  <a:lnTo>
                    <a:pt x="1697" y="799"/>
                  </a:lnTo>
                  <a:lnTo>
                    <a:pt x="1708" y="811"/>
                  </a:lnTo>
                  <a:lnTo>
                    <a:pt x="1718" y="823"/>
                  </a:lnTo>
                  <a:lnTo>
                    <a:pt x="1722" y="836"/>
                  </a:lnTo>
                  <a:lnTo>
                    <a:pt x="1720" y="852"/>
                  </a:lnTo>
                  <a:lnTo>
                    <a:pt x="1720" y="876"/>
                  </a:lnTo>
                  <a:lnTo>
                    <a:pt x="1718" y="905"/>
                  </a:lnTo>
                  <a:lnTo>
                    <a:pt x="1716" y="935"/>
                  </a:lnTo>
                  <a:lnTo>
                    <a:pt x="1714" y="964"/>
                  </a:lnTo>
                  <a:lnTo>
                    <a:pt x="1712" y="988"/>
                  </a:lnTo>
                  <a:lnTo>
                    <a:pt x="1708" y="1002"/>
                  </a:lnTo>
                  <a:lnTo>
                    <a:pt x="1697" y="1025"/>
                  </a:lnTo>
                  <a:lnTo>
                    <a:pt x="1687" y="1051"/>
                  </a:lnTo>
                  <a:lnTo>
                    <a:pt x="1675" y="1074"/>
                  </a:lnTo>
                  <a:lnTo>
                    <a:pt x="1667" y="1096"/>
                  </a:lnTo>
                  <a:lnTo>
                    <a:pt x="1667" y="1114"/>
                  </a:lnTo>
                  <a:lnTo>
                    <a:pt x="1667" y="1130"/>
                  </a:lnTo>
                  <a:lnTo>
                    <a:pt x="1669" y="1139"/>
                  </a:lnTo>
                  <a:lnTo>
                    <a:pt x="1671" y="1151"/>
                  </a:lnTo>
                  <a:lnTo>
                    <a:pt x="1671" y="1163"/>
                  </a:lnTo>
                  <a:lnTo>
                    <a:pt x="1667" y="1171"/>
                  </a:lnTo>
                  <a:lnTo>
                    <a:pt x="1655" y="1175"/>
                  </a:lnTo>
                  <a:lnTo>
                    <a:pt x="1639" y="1175"/>
                  </a:lnTo>
                  <a:lnTo>
                    <a:pt x="1614" y="1175"/>
                  </a:lnTo>
                  <a:lnTo>
                    <a:pt x="1586" y="1175"/>
                  </a:lnTo>
                  <a:lnTo>
                    <a:pt x="1561" y="1173"/>
                  </a:lnTo>
                  <a:lnTo>
                    <a:pt x="1539" y="1171"/>
                  </a:lnTo>
                  <a:lnTo>
                    <a:pt x="1529" y="1169"/>
                  </a:lnTo>
                  <a:lnTo>
                    <a:pt x="1521" y="1169"/>
                  </a:lnTo>
                  <a:lnTo>
                    <a:pt x="1511" y="1171"/>
                  </a:lnTo>
                  <a:lnTo>
                    <a:pt x="1502" y="1177"/>
                  </a:lnTo>
                  <a:lnTo>
                    <a:pt x="1496" y="1183"/>
                  </a:lnTo>
                  <a:lnTo>
                    <a:pt x="1492" y="1193"/>
                  </a:lnTo>
                  <a:lnTo>
                    <a:pt x="1486" y="1206"/>
                  </a:lnTo>
                  <a:lnTo>
                    <a:pt x="1478" y="1222"/>
                  </a:lnTo>
                  <a:lnTo>
                    <a:pt x="1468" y="1238"/>
                  </a:lnTo>
                  <a:lnTo>
                    <a:pt x="1458" y="1246"/>
                  </a:lnTo>
                  <a:lnTo>
                    <a:pt x="1445" y="1254"/>
                  </a:lnTo>
                  <a:lnTo>
                    <a:pt x="1435" y="1261"/>
                  </a:lnTo>
                  <a:lnTo>
                    <a:pt x="1429" y="1273"/>
                  </a:lnTo>
                  <a:lnTo>
                    <a:pt x="1433" y="1285"/>
                  </a:lnTo>
                  <a:lnTo>
                    <a:pt x="1443" y="1297"/>
                  </a:lnTo>
                  <a:lnTo>
                    <a:pt x="1456" y="1313"/>
                  </a:lnTo>
                  <a:lnTo>
                    <a:pt x="1470" y="1332"/>
                  </a:lnTo>
                  <a:lnTo>
                    <a:pt x="1480" y="1350"/>
                  </a:lnTo>
                  <a:lnTo>
                    <a:pt x="1486" y="1364"/>
                  </a:lnTo>
                  <a:lnTo>
                    <a:pt x="1492" y="1381"/>
                  </a:lnTo>
                  <a:lnTo>
                    <a:pt x="1498" y="1401"/>
                  </a:lnTo>
                  <a:lnTo>
                    <a:pt x="1504" y="1423"/>
                  </a:lnTo>
                  <a:lnTo>
                    <a:pt x="1510" y="1441"/>
                  </a:lnTo>
                  <a:lnTo>
                    <a:pt x="1513" y="1454"/>
                  </a:lnTo>
                  <a:lnTo>
                    <a:pt x="1517" y="1470"/>
                  </a:lnTo>
                  <a:lnTo>
                    <a:pt x="1521" y="1482"/>
                  </a:lnTo>
                  <a:lnTo>
                    <a:pt x="1523" y="1486"/>
                  </a:lnTo>
                  <a:lnTo>
                    <a:pt x="1480" y="1490"/>
                  </a:lnTo>
                  <a:lnTo>
                    <a:pt x="1336" y="1439"/>
                  </a:lnTo>
                  <a:lnTo>
                    <a:pt x="1287" y="1476"/>
                  </a:lnTo>
                  <a:lnTo>
                    <a:pt x="1271" y="1531"/>
                  </a:lnTo>
                  <a:lnTo>
                    <a:pt x="1248" y="1557"/>
                  </a:lnTo>
                  <a:lnTo>
                    <a:pt x="1195" y="1504"/>
                  </a:lnTo>
                  <a:lnTo>
                    <a:pt x="1151" y="1472"/>
                  </a:lnTo>
                  <a:lnTo>
                    <a:pt x="1130" y="1399"/>
                  </a:lnTo>
                  <a:lnTo>
                    <a:pt x="1090" y="1405"/>
                  </a:lnTo>
                  <a:lnTo>
                    <a:pt x="1100" y="1486"/>
                  </a:lnTo>
                  <a:lnTo>
                    <a:pt x="1067" y="1488"/>
                  </a:lnTo>
                  <a:lnTo>
                    <a:pt x="1019" y="1415"/>
                  </a:lnTo>
                  <a:lnTo>
                    <a:pt x="966" y="1429"/>
                  </a:lnTo>
                  <a:lnTo>
                    <a:pt x="950" y="1380"/>
                  </a:lnTo>
                  <a:lnTo>
                    <a:pt x="927" y="1348"/>
                  </a:lnTo>
                  <a:lnTo>
                    <a:pt x="807" y="1372"/>
                  </a:lnTo>
                  <a:lnTo>
                    <a:pt x="765" y="1322"/>
                  </a:lnTo>
                  <a:lnTo>
                    <a:pt x="730" y="1352"/>
                  </a:lnTo>
                  <a:lnTo>
                    <a:pt x="683" y="1348"/>
                  </a:lnTo>
                  <a:lnTo>
                    <a:pt x="620" y="1370"/>
                  </a:lnTo>
                  <a:lnTo>
                    <a:pt x="557" y="1301"/>
                  </a:lnTo>
                  <a:lnTo>
                    <a:pt x="533" y="1238"/>
                  </a:lnTo>
                  <a:lnTo>
                    <a:pt x="437" y="1261"/>
                  </a:lnTo>
                  <a:lnTo>
                    <a:pt x="401" y="1291"/>
                  </a:lnTo>
                  <a:lnTo>
                    <a:pt x="413" y="1208"/>
                  </a:lnTo>
                  <a:lnTo>
                    <a:pt x="372" y="1153"/>
                  </a:lnTo>
                  <a:lnTo>
                    <a:pt x="317" y="1094"/>
                  </a:lnTo>
                  <a:lnTo>
                    <a:pt x="332" y="1047"/>
                  </a:lnTo>
                  <a:lnTo>
                    <a:pt x="415" y="956"/>
                  </a:lnTo>
                  <a:lnTo>
                    <a:pt x="472" y="844"/>
                  </a:lnTo>
                  <a:lnTo>
                    <a:pt x="521" y="791"/>
                  </a:lnTo>
                  <a:lnTo>
                    <a:pt x="529" y="722"/>
                  </a:lnTo>
                  <a:lnTo>
                    <a:pt x="563" y="708"/>
                  </a:lnTo>
                  <a:lnTo>
                    <a:pt x="531" y="590"/>
                  </a:lnTo>
                  <a:lnTo>
                    <a:pt x="561" y="480"/>
                  </a:lnTo>
                  <a:lnTo>
                    <a:pt x="580" y="376"/>
                  </a:lnTo>
                  <a:lnTo>
                    <a:pt x="468" y="297"/>
                  </a:lnTo>
                  <a:lnTo>
                    <a:pt x="421" y="358"/>
                  </a:lnTo>
                  <a:lnTo>
                    <a:pt x="313" y="393"/>
                  </a:lnTo>
                  <a:lnTo>
                    <a:pt x="210" y="393"/>
                  </a:lnTo>
                  <a:lnTo>
                    <a:pt x="183" y="321"/>
                  </a:lnTo>
                  <a:lnTo>
                    <a:pt x="179" y="254"/>
                  </a:lnTo>
                  <a:lnTo>
                    <a:pt x="112" y="226"/>
                  </a:lnTo>
                  <a:lnTo>
                    <a:pt x="88" y="273"/>
                  </a:lnTo>
                  <a:lnTo>
                    <a:pt x="0" y="222"/>
                  </a:lnTo>
                  <a:lnTo>
                    <a:pt x="45" y="140"/>
                  </a:lnTo>
                  <a:lnTo>
                    <a:pt x="6" y="90"/>
                  </a:lnTo>
                  <a:lnTo>
                    <a:pt x="10" y="88"/>
                  </a:lnTo>
                  <a:lnTo>
                    <a:pt x="19" y="83"/>
                  </a:lnTo>
                  <a:lnTo>
                    <a:pt x="33" y="75"/>
                  </a:lnTo>
                  <a:lnTo>
                    <a:pt x="51" y="65"/>
                  </a:lnTo>
                  <a:lnTo>
                    <a:pt x="69" y="57"/>
                  </a:lnTo>
                  <a:lnTo>
                    <a:pt x="84" y="49"/>
                  </a:lnTo>
                  <a:lnTo>
                    <a:pt x="98" y="45"/>
                  </a:lnTo>
                  <a:lnTo>
                    <a:pt x="112" y="41"/>
                  </a:lnTo>
                  <a:lnTo>
                    <a:pt x="134" y="35"/>
                  </a:lnTo>
                  <a:lnTo>
                    <a:pt x="155" y="25"/>
                  </a:lnTo>
                  <a:lnTo>
                    <a:pt x="179" y="18"/>
                  </a:lnTo>
                  <a:lnTo>
                    <a:pt x="197" y="8"/>
                  </a:lnTo>
                  <a:lnTo>
                    <a:pt x="208" y="4"/>
                  </a:lnTo>
                  <a:lnTo>
                    <a:pt x="224" y="0"/>
                  </a:lnTo>
                  <a:lnTo>
                    <a:pt x="244" y="4"/>
                  </a:lnTo>
                  <a:lnTo>
                    <a:pt x="267" y="14"/>
                  </a:lnTo>
                  <a:lnTo>
                    <a:pt x="293" y="25"/>
                  </a:lnTo>
                  <a:lnTo>
                    <a:pt x="313" y="39"/>
                  </a:lnTo>
                  <a:lnTo>
                    <a:pt x="328" y="47"/>
                  </a:lnTo>
                  <a:lnTo>
                    <a:pt x="344" y="51"/>
                  </a:lnTo>
                  <a:lnTo>
                    <a:pt x="358" y="49"/>
                  </a:lnTo>
                  <a:lnTo>
                    <a:pt x="366" y="43"/>
                  </a:lnTo>
                  <a:lnTo>
                    <a:pt x="374" y="35"/>
                  </a:lnTo>
                  <a:lnTo>
                    <a:pt x="380" y="27"/>
                  </a:lnTo>
                  <a:lnTo>
                    <a:pt x="387" y="21"/>
                  </a:lnTo>
                  <a:lnTo>
                    <a:pt x="397" y="21"/>
                  </a:lnTo>
                  <a:lnTo>
                    <a:pt x="413" y="25"/>
                  </a:lnTo>
                  <a:lnTo>
                    <a:pt x="447" y="39"/>
                  </a:lnTo>
                  <a:lnTo>
                    <a:pt x="472" y="53"/>
                  </a:lnTo>
                  <a:lnTo>
                    <a:pt x="492" y="73"/>
                  </a:lnTo>
                  <a:lnTo>
                    <a:pt x="510" y="96"/>
                  </a:lnTo>
                  <a:lnTo>
                    <a:pt x="531" y="118"/>
                  </a:lnTo>
                  <a:lnTo>
                    <a:pt x="551" y="142"/>
                  </a:lnTo>
                  <a:lnTo>
                    <a:pt x="567" y="163"/>
                  </a:lnTo>
                  <a:lnTo>
                    <a:pt x="582" y="187"/>
                  </a:lnTo>
                  <a:lnTo>
                    <a:pt x="598" y="212"/>
                  </a:lnTo>
                  <a:lnTo>
                    <a:pt x="610" y="232"/>
                  </a:lnTo>
                  <a:lnTo>
                    <a:pt x="622" y="256"/>
                  </a:lnTo>
                  <a:lnTo>
                    <a:pt x="637" y="279"/>
                  </a:lnTo>
                  <a:lnTo>
                    <a:pt x="655" y="303"/>
                  </a:lnTo>
                  <a:lnTo>
                    <a:pt x="673" y="325"/>
                  </a:lnTo>
                  <a:lnTo>
                    <a:pt x="689" y="348"/>
                  </a:lnTo>
                  <a:lnTo>
                    <a:pt x="698" y="368"/>
                  </a:lnTo>
                  <a:lnTo>
                    <a:pt x="704" y="378"/>
                  </a:lnTo>
                  <a:lnTo>
                    <a:pt x="714" y="386"/>
                  </a:lnTo>
                  <a:lnTo>
                    <a:pt x="726" y="393"/>
                  </a:lnTo>
                  <a:lnTo>
                    <a:pt x="736" y="405"/>
                  </a:lnTo>
                  <a:lnTo>
                    <a:pt x="742" y="417"/>
                  </a:lnTo>
                  <a:lnTo>
                    <a:pt x="750" y="445"/>
                  </a:lnTo>
                  <a:lnTo>
                    <a:pt x="761" y="470"/>
                  </a:lnTo>
                  <a:lnTo>
                    <a:pt x="773" y="492"/>
                  </a:lnTo>
                  <a:lnTo>
                    <a:pt x="783" y="508"/>
                  </a:lnTo>
                  <a:lnTo>
                    <a:pt x="795" y="527"/>
                  </a:lnTo>
                  <a:lnTo>
                    <a:pt x="809" y="543"/>
                  </a:lnTo>
                  <a:lnTo>
                    <a:pt x="824" y="555"/>
                  </a:lnTo>
                  <a:lnTo>
                    <a:pt x="840" y="561"/>
                  </a:lnTo>
                  <a:lnTo>
                    <a:pt x="862" y="567"/>
                  </a:lnTo>
                  <a:lnTo>
                    <a:pt x="882" y="569"/>
                  </a:lnTo>
                  <a:lnTo>
                    <a:pt x="901" y="565"/>
                  </a:lnTo>
                  <a:lnTo>
                    <a:pt x="919" y="559"/>
                  </a:lnTo>
                  <a:lnTo>
                    <a:pt x="941" y="553"/>
                  </a:lnTo>
                  <a:lnTo>
                    <a:pt x="960" y="549"/>
                  </a:lnTo>
                  <a:lnTo>
                    <a:pt x="982" y="551"/>
                  </a:lnTo>
                  <a:lnTo>
                    <a:pt x="1004" y="559"/>
                  </a:lnTo>
                  <a:lnTo>
                    <a:pt x="1029" y="563"/>
                  </a:lnTo>
                  <a:lnTo>
                    <a:pt x="1051" y="569"/>
                  </a:lnTo>
                  <a:lnTo>
                    <a:pt x="1065" y="575"/>
                  </a:lnTo>
                  <a:lnTo>
                    <a:pt x="1073" y="580"/>
                  </a:lnTo>
                  <a:lnTo>
                    <a:pt x="1086" y="588"/>
                  </a:lnTo>
                  <a:lnTo>
                    <a:pt x="1104" y="598"/>
                  </a:lnTo>
                  <a:lnTo>
                    <a:pt x="1122" y="608"/>
                  </a:lnTo>
                  <a:lnTo>
                    <a:pt x="1139" y="616"/>
                  </a:lnTo>
                  <a:lnTo>
                    <a:pt x="1155" y="620"/>
                  </a:lnTo>
                  <a:lnTo>
                    <a:pt x="1167" y="620"/>
                  </a:lnTo>
                  <a:lnTo>
                    <a:pt x="1171" y="618"/>
                  </a:lnTo>
                  <a:lnTo>
                    <a:pt x="1177" y="614"/>
                  </a:lnTo>
                  <a:lnTo>
                    <a:pt x="1181" y="614"/>
                  </a:lnTo>
                  <a:lnTo>
                    <a:pt x="1185" y="614"/>
                  </a:lnTo>
                  <a:lnTo>
                    <a:pt x="1189" y="616"/>
                  </a:lnTo>
                  <a:lnTo>
                    <a:pt x="1191" y="618"/>
                  </a:lnTo>
                  <a:lnTo>
                    <a:pt x="1193" y="624"/>
                  </a:lnTo>
                  <a:lnTo>
                    <a:pt x="1195" y="632"/>
                  </a:lnTo>
                  <a:lnTo>
                    <a:pt x="1197" y="641"/>
                  </a:lnTo>
                  <a:lnTo>
                    <a:pt x="1202" y="659"/>
                  </a:lnTo>
                  <a:lnTo>
                    <a:pt x="1212" y="675"/>
                  </a:lnTo>
                  <a:lnTo>
                    <a:pt x="1224" y="687"/>
                  </a:lnTo>
                  <a:lnTo>
                    <a:pt x="1232" y="701"/>
                  </a:lnTo>
                  <a:lnTo>
                    <a:pt x="1238" y="714"/>
                  </a:lnTo>
                  <a:lnTo>
                    <a:pt x="1244" y="734"/>
                  </a:lnTo>
                  <a:lnTo>
                    <a:pt x="1254" y="754"/>
                  </a:lnTo>
                  <a:lnTo>
                    <a:pt x="1265" y="767"/>
                  </a:lnTo>
                  <a:lnTo>
                    <a:pt x="1277" y="775"/>
                  </a:lnTo>
                  <a:lnTo>
                    <a:pt x="1289" y="779"/>
                  </a:lnTo>
                  <a:lnTo>
                    <a:pt x="1299" y="785"/>
                  </a:lnTo>
                  <a:lnTo>
                    <a:pt x="1313" y="789"/>
                  </a:lnTo>
                  <a:lnTo>
                    <a:pt x="1328" y="785"/>
                  </a:lnTo>
                  <a:lnTo>
                    <a:pt x="1348" y="777"/>
                  </a:lnTo>
                  <a:lnTo>
                    <a:pt x="1374" y="773"/>
                  </a:lnTo>
                  <a:lnTo>
                    <a:pt x="1399" y="767"/>
                  </a:lnTo>
                  <a:lnTo>
                    <a:pt x="1423" y="760"/>
                  </a:lnTo>
                  <a:lnTo>
                    <a:pt x="1447" y="742"/>
                  </a:lnTo>
                  <a:lnTo>
                    <a:pt x="1462" y="722"/>
                  </a:lnTo>
                  <a:lnTo>
                    <a:pt x="1472" y="701"/>
                  </a:lnTo>
                  <a:lnTo>
                    <a:pt x="1480" y="689"/>
                  </a:lnTo>
                  <a:lnTo>
                    <a:pt x="1494" y="675"/>
                  </a:lnTo>
                  <a:lnTo>
                    <a:pt x="1510" y="659"/>
                  </a:lnTo>
                  <a:lnTo>
                    <a:pt x="1527" y="643"/>
                  </a:lnTo>
                  <a:lnTo>
                    <a:pt x="1543" y="628"/>
                  </a:lnTo>
                  <a:lnTo>
                    <a:pt x="1557" y="616"/>
                  </a:lnTo>
                  <a:lnTo>
                    <a:pt x="1572" y="604"/>
                  </a:lnTo>
                  <a:lnTo>
                    <a:pt x="1584" y="594"/>
                  </a:lnTo>
                  <a:lnTo>
                    <a:pt x="1598" y="586"/>
                  </a:lnTo>
                  <a:lnTo>
                    <a:pt x="1614" y="577"/>
                  </a:lnTo>
                  <a:lnTo>
                    <a:pt x="1634" y="567"/>
                  </a:lnTo>
                  <a:lnTo>
                    <a:pt x="1653" y="561"/>
                  </a:lnTo>
                  <a:lnTo>
                    <a:pt x="1667" y="557"/>
                  </a:lnTo>
                  <a:lnTo>
                    <a:pt x="1673" y="557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44" y="45"/>
              <a:ext cx="1641" cy="1473"/>
            </a:xfrm>
            <a:custGeom>
              <a:avLst/>
              <a:gdLst>
                <a:gd name="T0" fmla="*/ 2601 w 3282"/>
                <a:gd name="T1" fmla="*/ 42 h 2947"/>
                <a:gd name="T2" fmla="*/ 2676 w 3282"/>
                <a:gd name="T3" fmla="*/ 0 h 2947"/>
                <a:gd name="T4" fmla="*/ 2880 w 3282"/>
                <a:gd name="T5" fmla="*/ 303 h 2947"/>
                <a:gd name="T6" fmla="*/ 3231 w 3282"/>
                <a:gd name="T7" fmla="*/ 616 h 2947"/>
                <a:gd name="T8" fmla="*/ 3042 w 3282"/>
                <a:gd name="T9" fmla="*/ 1063 h 2947"/>
                <a:gd name="T10" fmla="*/ 2947 w 3282"/>
                <a:gd name="T11" fmla="*/ 1305 h 2947"/>
                <a:gd name="T12" fmla="*/ 3170 w 3282"/>
                <a:gd name="T13" fmla="*/ 1475 h 2947"/>
                <a:gd name="T14" fmla="*/ 3138 w 3282"/>
                <a:gd name="T15" fmla="*/ 1766 h 2947"/>
                <a:gd name="T16" fmla="*/ 2839 w 3282"/>
                <a:gd name="T17" fmla="*/ 1947 h 2947"/>
                <a:gd name="T18" fmla="*/ 2770 w 3282"/>
                <a:gd name="T19" fmla="*/ 2118 h 2947"/>
                <a:gd name="T20" fmla="*/ 2536 w 3282"/>
                <a:gd name="T21" fmla="*/ 1941 h 2947"/>
                <a:gd name="T22" fmla="*/ 2347 w 3282"/>
                <a:gd name="T23" fmla="*/ 2073 h 2947"/>
                <a:gd name="T24" fmla="*/ 2120 w 3282"/>
                <a:gd name="T25" fmla="*/ 2181 h 2947"/>
                <a:gd name="T26" fmla="*/ 1880 w 3282"/>
                <a:gd name="T27" fmla="*/ 2526 h 2947"/>
                <a:gd name="T28" fmla="*/ 1502 w 3282"/>
                <a:gd name="T29" fmla="*/ 2852 h 2947"/>
                <a:gd name="T30" fmla="*/ 1233 w 3282"/>
                <a:gd name="T31" fmla="*/ 2707 h 2947"/>
                <a:gd name="T32" fmla="*/ 939 w 3282"/>
                <a:gd name="T33" fmla="*/ 2947 h 2947"/>
                <a:gd name="T34" fmla="*/ 754 w 3282"/>
                <a:gd name="T35" fmla="*/ 2620 h 2947"/>
                <a:gd name="T36" fmla="*/ 351 w 3282"/>
                <a:gd name="T37" fmla="*/ 2470 h 2947"/>
                <a:gd name="T38" fmla="*/ 34 w 3282"/>
                <a:gd name="T39" fmla="*/ 2333 h 2947"/>
                <a:gd name="T40" fmla="*/ 79 w 3282"/>
                <a:gd name="T41" fmla="*/ 2063 h 2947"/>
                <a:gd name="T42" fmla="*/ 278 w 3282"/>
                <a:gd name="T43" fmla="*/ 2089 h 2947"/>
                <a:gd name="T44" fmla="*/ 412 w 3282"/>
                <a:gd name="T45" fmla="*/ 2075 h 2947"/>
                <a:gd name="T46" fmla="*/ 575 w 3282"/>
                <a:gd name="T47" fmla="*/ 2104 h 2947"/>
                <a:gd name="T48" fmla="*/ 709 w 3282"/>
                <a:gd name="T49" fmla="*/ 2183 h 2947"/>
                <a:gd name="T50" fmla="*/ 892 w 3282"/>
                <a:gd name="T51" fmla="*/ 2203 h 2947"/>
                <a:gd name="T52" fmla="*/ 985 w 3282"/>
                <a:gd name="T53" fmla="*/ 2234 h 2947"/>
                <a:gd name="T54" fmla="*/ 1164 w 3282"/>
                <a:gd name="T55" fmla="*/ 2130 h 2947"/>
                <a:gd name="T56" fmla="*/ 1363 w 3282"/>
                <a:gd name="T57" fmla="*/ 2079 h 2947"/>
                <a:gd name="T58" fmla="*/ 1498 w 3282"/>
                <a:gd name="T59" fmla="*/ 2071 h 2947"/>
                <a:gd name="T60" fmla="*/ 1589 w 3282"/>
                <a:gd name="T61" fmla="*/ 2024 h 2947"/>
                <a:gd name="T62" fmla="*/ 1680 w 3282"/>
                <a:gd name="T63" fmla="*/ 1941 h 2947"/>
                <a:gd name="T64" fmla="*/ 1772 w 3282"/>
                <a:gd name="T65" fmla="*/ 1866 h 2947"/>
                <a:gd name="T66" fmla="*/ 1837 w 3282"/>
                <a:gd name="T67" fmla="*/ 1811 h 2947"/>
                <a:gd name="T68" fmla="*/ 1772 w 3282"/>
                <a:gd name="T69" fmla="*/ 1679 h 2947"/>
                <a:gd name="T70" fmla="*/ 1863 w 3282"/>
                <a:gd name="T71" fmla="*/ 1585 h 2947"/>
                <a:gd name="T72" fmla="*/ 2020 w 3282"/>
                <a:gd name="T73" fmla="*/ 1612 h 2947"/>
                <a:gd name="T74" fmla="*/ 2117 w 3282"/>
                <a:gd name="T75" fmla="*/ 1502 h 2947"/>
                <a:gd name="T76" fmla="*/ 2243 w 3282"/>
                <a:gd name="T77" fmla="*/ 1477 h 2947"/>
                <a:gd name="T78" fmla="*/ 2315 w 3282"/>
                <a:gd name="T79" fmla="*/ 1364 h 2947"/>
                <a:gd name="T80" fmla="*/ 2426 w 3282"/>
                <a:gd name="T81" fmla="*/ 1262 h 2947"/>
                <a:gd name="T82" fmla="*/ 2534 w 3282"/>
                <a:gd name="T83" fmla="*/ 1195 h 2947"/>
                <a:gd name="T84" fmla="*/ 2685 w 3282"/>
                <a:gd name="T85" fmla="*/ 1203 h 2947"/>
                <a:gd name="T86" fmla="*/ 2682 w 3282"/>
                <a:gd name="T87" fmla="*/ 1108 h 2947"/>
                <a:gd name="T88" fmla="*/ 2524 w 3282"/>
                <a:gd name="T89" fmla="*/ 998 h 2947"/>
                <a:gd name="T90" fmla="*/ 2426 w 3282"/>
                <a:gd name="T91" fmla="*/ 1040 h 2947"/>
                <a:gd name="T92" fmla="*/ 2304 w 3282"/>
                <a:gd name="T93" fmla="*/ 1034 h 2947"/>
                <a:gd name="T94" fmla="*/ 2211 w 3282"/>
                <a:gd name="T95" fmla="*/ 1075 h 2947"/>
                <a:gd name="T96" fmla="*/ 2193 w 3282"/>
                <a:gd name="T97" fmla="*/ 982 h 2947"/>
                <a:gd name="T98" fmla="*/ 2239 w 3282"/>
                <a:gd name="T99" fmla="*/ 782 h 2947"/>
                <a:gd name="T100" fmla="*/ 2331 w 3282"/>
                <a:gd name="T101" fmla="*/ 719 h 2947"/>
                <a:gd name="T102" fmla="*/ 2443 w 3282"/>
                <a:gd name="T103" fmla="*/ 675 h 2947"/>
                <a:gd name="T104" fmla="*/ 2540 w 3282"/>
                <a:gd name="T105" fmla="*/ 611 h 2947"/>
                <a:gd name="T106" fmla="*/ 2542 w 3282"/>
                <a:gd name="T107" fmla="*/ 498 h 2947"/>
                <a:gd name="T108" fmla="*/ 2585 w 3282"/>
                <a:gd name="T109" fmla="*/ 337 h 2947"/>
                <a:gd name="T110" fmla="*/ 2634 w 3282"/>
                <a:gd name="T111" fmla="*/ 246 h 2947"/>
                <a:gd name="T112" fmla="*/ 2605 w 3282"/>
                <a:gd name="T113" fmla="*/ 148 h 2947"/>
                <a:gd name="T114" fmla="*/ 2548 w 3282"/>
                <a:gd name="T115" fmla="*/ 124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44" y="45"/>
              <a:ext cx="1641" cy="1473"/>
            </a:xfrm>
            <a:custGeom>
              <a:avLst/>
              <a:gdLst>
                <a:gd name="T0" fmla="*/ 2601 w 3282"/>
                <a:gd name="T1" fmla="*/ 42 h 2947"/>
                <a:gd name="T2" fmla="*/ 2676 w 3282"/>
                <a:gd name="T3" fmla="*/ 0 h 2947"/>
                <a:gd name="T4" fmla="*/ 2880 w 3282"/>
                <a:gd name="T5" fmla="*/ 303 h 2947"/>
                <a:gd name="T6" fmla="*/ 3231 w 3282"/>
                <a:gd name="T7" fmla="*/ 616 h 2947"/>
                <a:gd name="T8" fmla="*/ 3042 w 3282"/>
                <a:gd name="T9" fmla="*/ 1063 h 2947"/>
                <a:gd name="T10" fmla="*/ 2947 w 3282"/>
                <a:gd name="T11" fmla="*/ 1305 h 2947"/>
                <a:gd name="T12" fmla="*/ 3170 w 3282"/>
                <a:gd name="T13" fmla="*/ 1475 h 2947"/>
                <a:gd name="T14" fmla="*/ 3138 w 3282"/>
                <a:gd name="T15" fmla="*/ 1766 h 2947"/>
                <a:gd name="T16" fmla="*/ 2839 w 3282"/>
                <a:gd name="T17" fmla="*/ 1947 h 2947"/>
                <a:gd name="T18" fmla="*/ 2770 w 3282"/>
                <a:gd name="T19" fmla="*/ 2118 h 2947"/>
                <a:gd name="T20" fmla="*/ 2536 w 3282"/>
                <a:gd name="T21" fmla="*/ 1941 h 2947"/>
                <a:gd name="T22" fmla="*/ 2347 w 3282"/>
                <a:gd name="T23" fmla="*/ 2073 h 2947"/>
                <a:gd name="T24" fmla="*/ 2120 w 3282"/>
                <a:gd name="T25" fmla="*/ 2181 h 2947"/>
                <a:gd name="T26" fmla="*/ 1880 w 3282"/>
                <a:gd name="T27" fmla="*/ 2526 h 2947"/>
                <a:gd name="T28" fmla="*/ 1502 w 3282"/>
                <a:gd name="T29" fmla="*/ 2852 h 2947"/>
                <a:gd name="T30" fmla="*/ 1233 w 3282"/>
                <a:gd name="T31" fmla="*/ 2707 h 2947"/>
                <a:gd name="T32" fmla="*/ 939 w 3282"/>
                <a:gd name="T33" fmla="*/ 2947 h 2947"/>
                <a:gd name="T34" fmla="*/ 754 w 3282"/>
                <a:gd name="T35" fmla="*/ 2620 h 2947"/>
                <a:gd name="T36" fmla="*/ 351 w 3282"/>
                <a:gd name="T37" fmla="*/ 2470 h 2947"/>
                <a:gd name="T38" fmla="*/ 34 w 3282"/>
                <a:gd name="T39" fmla="*/ 2333 h 2947"/>
                <a:gd name="T40" fmla="*/ 79 w 3282"/>
                <a:gd name="T41" fmla="*/ 2063 h 2947"/>
                <a:gd name="T42" fmla="*/ 278 w 3282"/>
                <a:gd name="T43" fmla="*/ 2089 h 2947"/>
                <a:gd name="T44" fmla="*/ 412 w 3282"/>
                <a:gd name="T45" fmla="*/ 2075 h 2947"/>
                <a:gd name="T46" fmla="*/ 575 w 3282"/>
                <a:gd name="T47" fmla="*/ 2104 h 2947"/>
                <a:gd name="T48" fmla="*/ 709 w 3282"/>
                <a:gd name="T49" fmla="*/ 2183 h 2947"/>
                <a:gd name="T50" fmla="*/ 892 w 3282"/>
                <a:gd name="T51" fmla="*/ 2203 h 2947"/>
                <a:gd name="T52" fmla="*/ 985 w 3282"/>
                <a:gd name="T53" fmla="*/ 2234 h 2947"/>
                <a:gd name="T54" fmla="*/ 1164 w 3282"/>
                <a:gd name="T55" fmla="*/ 2130 h 2947"/>
                <a:gd name="T56" fmla="*/ 1363 w 3282"/>
                <a:gd name="T57" fmla="*/ 2079 h 2947"/>
                <a:gd name="T58" fmla="*/ 1498 w 3282"/>
                <a:gd name="T59" fmla="*/ 2071 h 2947"/>
                <a:gd name="T60" fmla="*/ 1589 w 3282"/>
                <a:gd name="T61" fmla="*/ 2024 h 2947"/>
                <a:gd name="T62" fmla="*/ 1680 w 3282"/>
                <a:gd name="T63" fmla="*/ 1941 h 2947"/>
                <a:gd name="T64" fmla="*/ 1772 w 3282"/>
                <a:gd name="T65" fmla="*/ 1866 h 2947"/>
                <a:gd name="T66" fmla="*/ 1837 w 3282"/>
                <a:gd name="T67" fmla="*/ 1811 h 2947"/>
                <a:gd name="T68" fmla="*/ 1772 w 3282"/>
                <a:gd name="T69" fmla="*/ 1679 h 2947"/>
                <a:gd name="T70" fmla="*/ 1863 w 3282"/>
                <a:gd name="T71" fmla="*/ 1585 h 2947"/>
                <a:gd name="T72" fmla="*/ 2020 w 3282"/>
                <a:gd name="T73" fmla="*/ 1612 h 2947"/>
                <a:gd name="T74" fmla="*/ 2117 w 3282"/>
                <a:gd name="T75" fmla="*/ 1502 h 2947"/>
                <a:gd name="T76" fmla="*/ 2243 w 3282"/>
                <a:gd name="T77" fmla="*/ 1477 h 2947"/>
                <a:gd name="T78" fmla="*/ 2315 w 3282"/>
                <a:gd name="T79" fmla="*/ 1364 h 2947"/>
                <a:gd name="T80" fmla="*/ 2426 w 3282"/>
                <a:gd name="T81" fmla="*/ 1262 h 2947"/>
                <a:gd name="T82" fmla="*/ 2534 w 3282"/>
                <a:gd name="T83" fmla="*/ 1195 h 2947"/>
                <a:gd name="T84" fmla="*/ 2685 w 3282"/>
                <a:gd name="T85" fmla="*/ 1203 h 2947"/>
                <a:gd name="T86" fmla="*/ 2682 w 3282"/>
                <a:gd name="T87" fmla="*/ 1108 h 2947"/>
                <a:gd name="T88" fmla="*/ 2524 w 3282"/>
                <a:gd name="T89" fmla="*/ 998 h 2947"/>
                <a:gd name="T90" fmla="*/ 2426 w 3282"/>
                <a:gd name="T91" fmla="*/ 1040 h 2947"/>
                <a:gd name="T92" fmla="*/ 2304 w 3282"/>
                <a:gd name="T93" fmla="*/ 1034 h 2947"/>
                <a:gd name="T94" fmla="*/ 2211 w 3282"/>
                <a:gd name="T95" fmla="*/ 1075 h 2947"/>
                <a:gd name="T96" fmla="*/ 2193 w 3282"/>
                <a:gd name="T97" fmla="*/ 982 h 2947"/>
                <a:gd name="T98" fmla="*/ 2239 w 3282"/>
                <a:gd name="T99" fmla="*/ 782 h 2947"/>
                <a:gd name="T100" fmla="*/ 2331 w 3282"/>
                <a:gd name="T101" fmla="*/ 719 h 2947"/>
                <a:gd name="T102" fmla="*/ 2443 w 3282"/>
                <a:gd name="T103" fmla="*/ 675 h 2947"/>
                <a:gd name="T104" fmla="*/ 2540 w 3282"/>
                <a:gd name="T105" fmla="*/ 611 h 2947"/>
                <a:gd name="T106" fmla="*/ 2542 w 3282"/>
                <a:gd name="T107" fmla="*/ 498 h 2947"/>
                <a:gd name="T108" fmla="*/ 2585 w 3282"/>
                <a:gd name="T109" fmla="*/ 337 h 2947"/>
                <a:gd name="T110" fmla="*/ 2634 w 3282"/>
                <a:gd name="T111" fmla="*/ 246 h 2947"/>
                <a:gd name="T112" fmla="*/ 2605 w 3282"/>
                <a:gd name="T113" fmla="*/ 148 h 2947"/>
                <a:gd name="T114" fmla="*/ 2548 w 3282"/>
                <a:gd name="T115" fmla="*/ 124 h 294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3282"/>
                <a:gd name="T175" fmla="*/ 0 h 2947"/>
                <a:gd name="T176" fmla="*/ 3282 w 3282"/>
                <a:gd name="T177" fmla="*/ 2947 h 2947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3282" h="2947">
                  <a:moveTo>
                    <a:pt x="2552" y="115"/>
                  </a:moveTo>
                  <a:lnTo>
                    <a:pt x="2554" y="111"/>
                  </a:lnTo>
                  <a:lnTo>
                    <a:pt x="2559" y="101"/>
                  </a:lnTo>
                  <a:lnTo>
                    <a:pt x="2569" y="87"/>
                  </a:lnTo>
                  <a:lnTo>
                    <a:pt x="2579" y="73"/>
                  </a:lnTo>
                  <a:lnTo>
                    <a:pt x="2589" y="55"/>
                  </a:lnTo>
                  <a:lnTo>
                    <a:pt x="2601" y="42"/>
                  </a:lnTo>
                  <a:lnTo>
                    <a:pt x="2609" y="28"/>
                  </a:lnTo>
                  <a:lnTo>
                    <a:pt x="2617" y="20"/>
                  </a:lnTo>
                  <a:lnTo>
                    <a:pt x="2628" y="12"/>
                  </a:lnTo>
                  <a:lnTo>
                    <a:pt x="2642" y="6"/>
                  </a:lnTo>
                  <a:lnTo>
                    <a:pt x="2658" y="2"/>
                  </a:lnTo>
                  <a:lnTo>
                    <a:pt x="2670" y="0"/>
                  </a:lnTo>
                  <a:lnTo>
                    <a:pt x="2676" y="0"/>
                  </a:lnTo>
                  <a:lnTo>
                    <a:pt x="2715" y="50"/>
                  </a:lnTo>
                  <a:lnTo>
                    <a:pt x="2670" y="132"/>
                  </a:lnTo>
                  <a:lnTo>
                    <a:pt x="2758" y="183"/>
                  </a:lnTo>
                  <a:lnTo>
                    <a:pt x="2782" y="142"/>
                  </a:lnTo>
                  <a:lnTo>
                    <a:pt x="2849" y="164"/>
                  </a:lnTo>
                  <a:lnTo>
                    <a:pt x="2853" y="231"/>
                  </a:lnTo>
                  <a:lnTo>
                    <a:pt x="2880" y="303"/>
                  </a:lnTo>
                  <a:lnTo>
                    <a:pt x="2983" y="303"/>
                  </a:lnTo>
                  <a:lnTo>
                    <a:pt x="3091" y="268"/>
                  </a:lnTo>
                  <a:lnTo>
                    <a:pt x="3138" y="207"/>
                  </a:lnTo>
                  <a:lnTo>
                    <a:pt x="3250" y="286"/>
                  </a:lnTo>
                  <a:lnTo>
                    <a:pt x="3231" y="386"/>
                  </a:lnTo>
                  <a:lnTo>
                    <a:pt x="3201" y="500"/>
                  </a:lnTo>
                  <a:lnTo>
                    <a:pt x="3231" y="616"/>
                  </a:lnTo>
                  <a:lnTo>
                    <a:pt x="3199" y="632"/>
                  </a:lnTo>
                  <a:lnTo>
                    <a:pt x="3191" y="701"/>
                  </a:lnTo>
                  <a:lnTo>
                    <a:pt x="3140" y="756"/>
                  </a:lnTo>
                  <a:lnTo>
                    <a:pt x="3085" y="866"/>
                  </a:lnTo>
                  <a:lnTo>
                    <a:pt x="3002" y="957"/>
                  </a:lnTo>
                  <a:lnTo>
                    <a:pt x="2987" y="1004"/>
                  </a:lnTo>
                  <a:lnTo>
                    <a:pt x="3042" y="1063"/>
                  </a:lnTo>
                  <a:lnTo>
                    <a:pt x="3083" y="1120"/>
                  </a:lnTo>
                  <a:lnTo>
                    <a:pt x="3071" y="1201"/>
                  </a:lnTo>
                  <a:lnTo>
                    <a:pt x="3079" y="1266"/>
                  </a:lnTo>
                  <a:lnTo>
                    <a:pt x="3030" y="1244"/>
                  </a:lnTo>
                  <a:lnTo>
                    <a:pt x="3014" y="1264"/>
                  </a:lnTo>
                  <a:lnTo>
                    <a:pt x="2971" y="1250"/>
                  </a:lnTo>
                  <a:lnTo>
                    <a:pt x="2947" y="1305"/>
                  </a:lnTo>
                  <a:lnTo>
                    <a:pt x="2989" y="1313"/>
                  </a:lnTo>
                  <a:lnTo>
                    <a:pt x="3030" y="1368"/>
                  </a:lnTo>
                  <a:lnTo>
                    <a:pt x="3024" y="1451"/>
                  </a:lnTo>
                  <a:lnTo>
                    <a:pt x="3059" y="1500"/>
                  </a:lnTo>
                  <a:lnTo>
                    <a:pt x="3061" y="1530"/>
                  </a:lnTo>
                  <a:lnTo>
                    <a:pt x="3091" y="1536"/>
                  </a:lnTo>
                  <a:lnTo>
                    <a:pt x="3170" y="1475"/>
                  </a:lnTo>
                  <a:lnTo>
                    <a:pt x="3209" y="1541"/>
                  </a:lnTo>
                  <a:lnTo>
                    <a:pt x="3244" y="1608"/>
                  </a:lnTo>
                  <a:lnTo>
                    <a:pt x="3282" y="1630"/>
                  </a:lnTo>
                  <a:lnTo>
                    <a:pt x="3282" y="1677"/>
                  </a:lnTo>
                  <a:lnTo>
                    <a:pt x="3239" y="1728"/>
                  </a:lnTo>
                  <a:lnTo>
                    <a:pt x="3189" y="1776"/>
                  </a:lnTo>
                  <a:lnTo>
                    <a:pt x="3138" y="1766"/>
                  </a:lnTo>
                  <a:lnTo>
                    <a:pt x="3134" y="1803"/>
                  </a:lnTo>
                  <a:lnTo>
                    <a:pt x="3101" y="1819"/>
                  </a:lnTo>
                  <a:lnTo>
                    <a:pt x="3032" y="1839"/>
                  </a:lnTo>
                  <a:lnTo>
                    <a:pt x="2981" y="1898"/>
                  </a:lnTo>
                  <a:lnTo>
                    <a:pt x="2928" y="1941"/>
                  </a:lnTo>
                  <a:lnTo>
                    <a:pt x="2884" y="2012"/>
                  </a:lnTo>
                  <a:lnTo>
                    <a:pt x="2839" y="1947"/>
                  </a:lnTo>
                  <a:lnTo>
                    <a:pt x="2798" y="1917"/>
                  </a:lnTo>
                  <a:lnTo>
                    <a:pt x="2768" y="1945"/>
                  </a:lnTo>
                  <a:lnTo>
                    <a:pt x="2788" y="1967"/>
                  </a:lnTo>
                  <a:lnTo>
                    <a:pt x="2788" y="2032"/>
                  </a:lnTo>
                  <a:lnTo>
                    <a:pt x="2811" y="2087"/>
                  </a:lnTo>
                  <a:lnTo>
                    <a:pt x="2778" y="2140"/>
                  </a:lnTo>
                  <a:lnTo>
                    <a:pt x="2770" y="2118"/>
                  </a:lnTo>
                  <a:lnTo>
                    <a:pt x="2703" y="2116"/>
                  </a:lnTo>
                  <a:lnTo>
                    <a:pt x="2656" y="2073"/>
                  </a:lnTo>
                  <a:lnTo>
                    <a:pt x="2640" y="2012"/>
                  </a:lnTo>
                  <a:lnTo>
                    <a:pt x="2607" y="1971"/>
                  </a:lnTo>
                  <a:lnTo>
                    <a:pt x="2581" y="1925"/>
                  </a:lnTo>
                  <a:lnTo>
                    <a:pt x="2556" y="1911"/>
                  </a:lnTo>
                  <a:lnTo>
                    <a:pt x="2536" y="1941"/>
                  </a:lnTo>
                  <a:lnTo>
                    <a:pt x="2506" y="1943"/>
                  </a:lnTo>
                  <a:lnTo>
                    <a:pt x="2469" y="1967"/>
                  </a:lnTo>
                  <a:lnTo>
                    <a:pt x="2479" y="2035"/>
                  </a:lnTo>
                  <a:lnTo>
                    <a:pt x="2441" y="2049"/>
                  </a:lnTo>
                  <a:lnTo>
                    <a:pt x="2414" y="2039"/>
                  </a:lnTo>
                  <a:lnTo>
                    <a:pt x="2386" y="2075"/>
                  </a:lnTo>
                  <a:lnTo>
                    <a:pt x="2347" y="2073"/>
                  </a:lnTo>
                  <a:lnTo>
                    <a:pt x="2296" y="2128"/>
                  </a:lnTo>
                  <a:lnTo>
                    <a:pt x="2248" y="2132"/>
                  </a:lnTo>
                  <a:lnTo>
                    <a:pt x="2231" y="2055"/>
                  </a:lnTo>
                  <a:lnTo>
                    <a:pt x="2183" y="2051"/>
                  </a:lnTo>
                  <a:lnTo>
                    <a:pt x="2158" y="2093"/>
                  </a:lnTo>
                  <a:lnTo>
                    <a:pt x="2152" y="2142"/>
                  </a:lnTo>
                  <a:lnTo>
                    <a:pt x="2120" y="2181"/>
                  </a:lnTo>
                  <a:lnTo>
                    <a:pt x="2132" y="2222"/>
                  </a:lnTo>
                  <a:lnTo>
                    <a:pt x="2117" y="2246"/>
                  </a:lnTo>
                  <a:lnTo>
                    <a:pt x="2185" y="2333"/>
                  </a:lnTo>
                  <a:lnTo>
                    <a:pt x="2075" y="2376"/>
                  </a:lnTo>
                  <a:lnTo>
                    <a:pt x="2014" y="2376"/>
                  </a:lnTo>
                  <a:lnTo>
                    <a:pt x="1928" y="2407"/>
                  </a:lnTo>
                  <a:lnTo>
                    <a:pt x="1880" y="2526"/>
                  </a:lnTo>
                  <a:lnTo>
                    <a:pt x="1802" y="2555"/>
                  </a:lnTo>
                  <a:lnTo>
                    <a:pt x="1766" y="2539"/>
                  </a:lnTo>
                  <a:lnTo>
                    <a:pt x="1731" y="2598"/>
                  </a:lnTo>
                  <a:lnTo>
                    <a:pt x="1674" y="2579"/>
                  </a:lnTo>
                  <a:lnTo>
                    <a:pt x="1621" y="2638"/>
                  </a:lnTo>
                  <a:lnTo>
                    <a:pt x="1601" y="2718"/>
                  </a:lnTo>
                  <a:lnTo>
                    <a:pt x="1502" y="2852"/>
                  </a:lnTo>
                  <a:lnTo>
                    <a:pt x="1459" y="2888"/>
                  </a:lnTo>
                  <a:lnTo>
                    <a:pt x="1430" y="2860"/>
                  </a:lnTo>
                  <a:lnTo>
                    <a:pt x="1339" y="2876"/>
                  </a:lnTo>
                  <a:lnTo>
                    <a:pt x="1298" y="2823"/>
                  </a:lnTo>
                  <a:lnTo>
                    <a:pt x="1239" y="2821"/>
                  </a:lnTo>
                  <a:lnTo>
                    <a:pt x="1195" y="2781"/>
                  </a:lnTo>
                  <a:lnTo>
                    <a:pt x="1233" y="2707"/>
                  </a:lnTo>
                  <a:lnTo>
                    <a:pt x="1248" y="2659"/>
                  </a:lnTo>
                  <a:lnTo>
                    <a:pt x="1215" y="2612"/>
                  </a:lnTo>
                  <a:lnTo>
                    <a:pt x="1150" y="2630"/>
                  </a:lnTo>
                  <a:lnTo>
                    <a:pt x="1115" y="2709"/>
                  </a:lnTo>
                  <a:lnTo>
                    <a:pt x="1101" y="2846"/>
                  </a:lnTo>
                  <a:lnTo>
                    <a:pt x="1052" y="2901"/>
                  </a:lnTo>
                  <a:lnTo>
                    <a:pt x="939" y="2947"/>
                  </a:lnTo>
                  <a:lnTo>
                    <a:pt x="869" y="2941"/>
                  </a:lnTo>
                  <a:lnTo>
                    <a:pt x="810" y="2886"/>
                  </a:lnTo>
                  <a:lnTo>
                    <a:pt x="817" y="2795"/>
                  </a:lnTo>
                  <a:lnTo>
                    <a:pt x="874" y="2764"/>
                  </a:lnTo>
                  <a:lnTo>
                    <a:pt x="874" y="2657"/>
                  </a:lnTo>
                  <a:lnTo>
                    <a:pt x="829" y="2618"/>
                  </a:lnTo>
                  <a:lnTo>
                    <a:pt x="754" y="2620"/>
                  </a:lnTo>
                  <a:lnTo>
                    <a:pt x="658" y="2714"/>
                  </a:lnTo>
                  <a:lnTo>
                    <a:pt x="524" y="2714"/>
                  </a:lnTo>
                  <a:lnTo>
                    <a:pt x="441" y="2671"/>
                  </a:lnTo>
                  <a:lnTo>
                    <a:pt x="445" y="2610"/>
                  </a:lnTo>
                  <a:lnTo>
                    <a:pt x="378" y="2606"/>
                  </a:lnTo>
                  <a:lnTo>
                    <a:pt x="302" y="2539"/>
                  </a:lnTo>
                  <a:lnTo>
                    <a:pt x="351" y="2470"/>
                  </a:lnTo>
                  <a:lnTo>
                    <a:pt x="396" y="2457"/>
                  </a:lnTo>
                  <a:lnTo>
                    <a:pt x="376" y="2390"/>
                  </a:lnTo>
                  <a:lnTo>
                    <a:pt x="296" y="2362"/>
                  </a:lnTo>
                  <a:lnTo>
                    <a:pt x="203" y="2374"/>
                  </a:lnTo>
                  <a:lnTo>
                    <a:pt x="156" y="2429"/>
                  </a:lnTo>
                  <a:lnTo>
                    <a:pt x="111" y="2423"/>
                  </a:lnTo>
                  <a:lnTo>
                    <a:pt x="34" y="2333"/>
                  </a:lnTo>
                  <a:lnTo>
                    <a:pt x="0" y="2236"/>
                  </a:lnTo>
                  <a:lnTo>
                    <a:pt x="18" y="2179"/>
                  </a:lnTo>
                  <a:lnTo>
                    <a:pt x="10" y="2055"/>
                  </a:lnTo>
                  <a:lnTo>
                    <a:pt x="14" y="2057"/>
                  </a:lnTo>
                  <a:lnTo>
                    <a:pt x="30" y="2057"/>
                  </a:lnTo>
                  <a:lnTo>
                    <a:pt x="52" y="2059"/>
                  </a:lnTo>
                  <a:lnTo>
                    <a:pt x="79" y="2063"/>
                  </a:lnTo>
                  <a:lnTo>
                    <a:pt x="109" y="2065"/>
                  </a:lnTo>
                  <a:lnTo>
                    <a:pt x="138" y="2069"/>
                  </a:lnTo>
                  <a:lnTo>
                    <a:pt x="166" y="2073"/>
                  </a:lnTo>
                  <a:lnTo>
                    <a:pt x="189" y="2077"/>
                  </a:lnTo>
                  <a:lnTo>
                    <a:pt x="207" y="2081"/>
                  </a:lnTo>
                  <a:lnTo>
                    <a:pt x="243" y="2089"/>
                  </a:lnTo>
                  <a:lnTo>
                    <a:pt x="278" y="2089"/>
                  </a:lnTo>
                  <a:lnTo>
                    <a:pt x="308" y="2081"/>
                  </a:lnTo>
                  <a:lnTo>
                    <a:pt x="323" y="2075"/>
                  </a:lnTo>
                  <a:lnTo>
                    <a:pt x="337" y="2069"/>
                  </a:lnTo>
                  <a:lnTo>
                    <a:pt x="351" y="2067"/>
                  </a:lnTo>
                  <a:lnTo>
                    <a:pt x="367" y="2065"/>
                  </a:lnTo>
                  <a:lnTo>
                    <a:pt x="386" y="2069"/>
                  </a:lnTo>
                  <a:lnTo>
                    <a:pt x="412" y="2075"/>
                  </a:lnTo>
                  <a:lnTo>
                    <a:pt x="441" y="2079"/>
                  </a:lnTo>
                  <a:lnTo>
                    <a:pt x="473" y="2083"/>
                  </a:lnTo>
                  <a:lnTo>
                    <a:pt x="498" y="2087"/>
                  </a:lnTo>
                  <a:lnTo>
                    <a:pt x="518" y="2087"/>
                  </a:lnTo>
                  <a:lnTo>
                    <a:pt x="542" y="2089"/>
                  </a:lnTo>
                  <a:lnTo>
                    <a:pt x="560" y="2095"/>
                  </a:lnTo>
                  <a:lnTo>
                    <a:pt x="575" y="2104"/>
                  </a:lnTo>
                  <a:lnTo>
                    <a:pt x="589" y="2118"/>
                  </a:lnTo>
                  <a:lnTo>
                    <a:pt x="607" y="2134"/>
                  </a:lnTo>
                  <a:lnTo>
                    <a:pt x="626" y="2148"/>
                  </a:lnTo>
                  <a:lnTo>
                    <a:pt x="646" y="2156"/>
                  </a:lnTo>
                  <a:lnTo>
                    <a:pt x="666" y="2163"/>
                  </a:lnTo>
                  <a:lnTo>
                    <a:pt x="685" y="2173"/>
                  </a:lnTo>
                  <a:lnTo>
                    <a:pt x="709" y="2183"/>
                  </a:lnTo>
                  <a:lnTo>
                    <a:pt x="739" y="2193"/>
                  </a:lnTo>
                  <a:lnTo>
                    <a:pt x="762" y="2197"/>
                  </a:lnTo>
                  <a:lnTo>
                    <a:pt x="792" y="2199"/>
                  </a:lnTo>
                  <a:lnTo>
                    <a:pt x="821" y="2201"/>
                  </a:lnTo>
                  <a:lnTo>
                    <a:pt x="851" y="2201"/>
                  </a:lnTo>
                  <a:lnTo>
                    <a:pt x="874" y="2201"/>
                  </a:lnTo>
                  <a:lnTo>
                    <a:pt x="892" y="2203"/>
                  </a:lnTo>
                  <a:lnTo>
                    <a:pt x="904" y="2207"/>
                  </a:lnTo>
                  <a:lnTo>
                    <a:pt x="914" y="2215"/>
                  </a:lnTo>
                  <a:lnTo>
                    <a:pt x="924" y="2224"/>
                  </a:lnTo>
                  <a:lnTo>
                    <a:pt x="935" y="2232"/>
                  </a:lnTo>
                  <a:lnTo>
                    <a:pt x="947" y="2236"/>
                  </a:lnTo>
                  <a:lnTo>
                    <a:pt x="965" y="2238"/>
                  </a:lnTo>
                  <a:lnTo>
                    <a:pt x="985" y="2234"/>
                  </a:lnTo>
                  <a:lnTo>
                    <a:pt x="1002" y="2224"/>
                  </a:lnTo>
                  <a:lnTo>
                    <a:pt x="1024" y="2207"/>
                  </a:lnTo>
                  <a:lnTo>
                    <a:pt x="1048" y="2187"/>
                  </a:lnTo>
                  <a:lnTo>
                    <a:pt x="1073" y="2171"/>
                  </a:lnTo>
                  <a:lnTo>
                    <a:pt x="1103" y="2157"/>
                  </a:lnTo>
                  <a:lnTo>
                    <a:pt x="1134" y="2144"/>
                  </a:lnTo>
                  <a:lnTo>
                    <a:pt x="1164" y="2130"/>
                  </a:lnTo>
                  <a:lnTo>
                    <a:pt x="1199" y="2114"/>
                  </a:lnTo>
                  <a:lnTo>
                    <a:pt x="1241" y="2098"/>
                  </a:lnTo>
                  <a:lnTo>
                    <a:pt x="1282" y="2087"/>
                  </a:lnTo>
                  <a:lnTo>
                    <a:pt x="1325" y="2079"/>
                  </a:lnTo>
                  <a:lnTo>
                    <a:pt x="1345" y="2077"/>
                  </a:lnTo>
                  <a:lnTo>
                    <a:pt x="1357" y="2077"/>
                  </a:lnTo>
                  <a:lnTo>
                    <a:pt x="1363" y="2079"/>
                  </a:lnTo>
                  <a:lnTo>
                    <a:pt x="1367" y="2079"/>
                  </a:lnTo>
                  <a:lnTo>
                    <a:pt x="1371" y="2081"/>
                  </a:lnTo>
                  <a:lnTo>
                    <a:pt x="1378" y="2081"/>
                  </a:lnTo>
                  <a:lnTo>
                    <a:pt x="1392" y="2081"/>
                  </a:lnTo>
                  <a:lnTo>
                    <a:pt x="1418" y="2079"/>
                  </a:lnTo>
                  <a:lnTo>
                    <a:pt x="1463" y="2075"/>
                  </a:lnTo>
                  <a:lnTo>
                    <a:pt x="1498" y="2071"/>
                  </a:lnTo>
                  <a:lnTo>
                    <a:pt x="1526" y="2065"/>
                  </a:lnTo>
                  <a:lnTo>
                    <a:pt x="1548" y="2059"/>
                  </a:lnTo>
                  <a:lnTo>
                    <a:pt x="1561" y="2053"/>
                  </a:lnTo>
                  <a:lnTo>
                    <a:pt x="1571" y="2045"/>
                  </a:lnTo>
                  <a:lnTo>
                    <a:pt x="1577" y="2035"/>
                  </a:lnTo>
                  <a:lnTo>
                    <a:pt x="1581" y="2030"/>
                  </a:lnTo>
                  <a:lnTo>
                    <a:pt x="1589" y="2024"/>
                  </a:lnTo>
                  <a:lnTo>
                    <a:pt x="1603" y="2018"/>
                  </a:lnTo>
                  <a:lnTo>
                    <a:pt x="1622" y="2014"/>
                  </a:lnTo>
                  <a:lnTo>
                    <a:pt x="1640" y="2006"/>
                  </a:lnTo>
                  <a:lnTo>
                    <a:pt x="1656" y="1994"/>
                  </a:lnTo>
                  <a:lnTo>
                    <a:pt x="1668" y="1974"/>
                  </a:lnTo>
                  <a:lnTo>
                    <a:pt x="1674" y="1957"/>
                  </a:lnTo>
                  <a:lnTo>
                    <a:pt x="1680" y="1941"/>
                  </a:lnTo>
                  <a:lnTo>
                    <a:pt x="1685" y="1927"/>
                  </a:lnTo>
                  <a:lnTo>
                    <a:pt x="1697" y="1913"/>
                  </a:lnTo>
                  <a:lnTo>
                    <a:pt x="1715" y="1900"/>
                  </a:lnTo>
                  <a:lnTo>
                    <a:pt x="1737" y="1888"/>
                  </a:lnTo>
                  <a:lnTo>
                    <a:pt x="1752" y="1878"/>
                  </a:lnTo>
                  <a:lnTo>
                    <a:pt x="1764" y="1872"/>
                  </a:lnTo>
                  <a:lnTo>
                    <a:pt x="1772" y="1866"/>
                  </a:lnTo>
                  <a:lnTo>
                    <a:pt x="1780" y="1860"/>
                  </a:lnTo>
                  <a:lnTo>
                    <a:pt x="1790" y="1854"/>
                  </a:lnTo>
                  <a:lnTo>
                    <a:pt x="1804" y="1848"/>
                  </a:lnTo>
                  <a:lnTo>
                    <a:pt x="1817" y="1841"/>
                  </a:lnTo>
                  <a:lnTo>
                    <a:pt x="1831" y="1831"/>
                  </a:lnTo>
                  <a:lnTo>
                    <a:pt x="1837" y="1821"/>
                  </a:lnTo>
                  <a:lnTo>
                    <a:pt x="1837" y="1811"/>
                  </a:lnTo>
                  <a:lnTo>
                    <a:pt x="1825" y="1795"/>
                  </a:lnTo>
                  <a:lnTo>
                    <a:pt x="1809" y="1780"/>
                  </a:lnTo>
                  <a:lnTo>
                    <a:pt x="1794" y="1762"/>
                  </a:lnTo>
                  <a:lnTo>
                    <a:pt x="1780" y="1744"/>
                  </a:lnTo>
                  <a:lnTo>
                    <a:pt x="1772" y="1726"/>
                  </a:lnTo>
                  <a:lnTo>
                    <a:pt x="1772" y="1707"/>
                  </a:lnTo>
                  <a:lnTo>
                    <a:pt x="1772" y="1679"/>
                  </a:lnTo>
                  <a:lnTo>
                    <a:pt x="1776" y="1652"/>
                  </a:lnTo>
                  <a:lnTo>
                    <a:pt x="1782" y="1628"/>
                  </a:lnTo>
                  <a:lnTo>
                    <a:pt x="1790" y="1608"/>
                  </a:lnTo>
                  <a:lnTo>
                    <a:pt x="1806" y="1593"/>
                  </a:lnTo>
                  <a:lnTo>
                    <a:pt x="1823" y="1585"/>
                  </a:lnTo>
                  <a:lnTo>
                    <a:pt x="1843" y="1581"/>
                  </a:lnTo>
                  <a:lnTo>
                    <a:pt x="1863" y="1585"/>
                  </a:lnTo>
                  <a:lnTo>
                    <a:pt x="1884" y="1597"/>
                  </a:lnTo>
                  <a:lnTo>
                    <a:pt x="1910" y="1606"/>
                  </a:lnTo>
                  <a:lnTo>
                    <a:pt x="1937" y="1614"/>
                  </a:lnTo>
                  <a:lnTo>
                    <a:pt x="1963" y="1616"/>
                  </a:lnTo>
                  <a:lnTo>
                    <a:pt x="1985" y="1614"/>
                  </a:lnTo>
                  <a:lnTo>
                    <a:pt x="2002" y="1614"/>
                  </a:lnTo>
                  <a:lnTo>
                    <a:pt x="2020" y="1612"/>
                  </a:lnTo>
                  <a:lnTo>
                    <a:pt x="2034" y="1608"/>
                  </a:lnTo>
                  <a:lnTo>
                    <a:pt x="2046" y="1597"/>
                  </a:lnTo>
                  <a:lnTo>
                    <a:pt x="2058" y="1581"/>
                  </a:lnTo>
                  <a:lnTo>
                    <a:pt x="2071" y="1561"/>
                  </a:lnTo>
                  <a:lnTo>
                    <a:pt x="2085" y="1538"/>
                  </a:lnTo>
                  <a:lnTo>
                    <a:pt x="2101" y="1518"/>
                  </a:lnTo>
                  <a:lnTo>
                    <a:pt x="2117" y="1502"/>
                  </a:lnTo>
                  <a:lnTo>
                    <a:pt x="2130" y="1494"/>
                  </a:lnTo>
                  <a:lnTo>
                    <a:pt x="2146" y="1490"/>
                  </a:lnTo>
                  <a:lnTo>
                    <a:pt x="2166" y="1488"/>
                  </a:lnTo>
                  <a:lnTo>
                    <a:pt x="2189" y="1486"/>
                  </a:lnTo>
                  <a:lnTo>
                    <a:pt x="2213" y="1484"/>
                  </a:lnTo>
                  <a:lnTo>
                    <a:pt x="2231" y="1482"/>
                  </a:lnTo>
                  <a:lnTo>
                    <a:pt x="2243" y="1477"/>
                  </a:lnTo>
                  <a:lnTo>
                    <a:pt x="2254" y="1469"/>
                  </a:lnTo>
                  <a:lnTo>
                    <a:pt x="2268" y="1455"/>
                  </a:lnTo>
                  <a:lnTo>
                    <a:pt x="2284" y="1437"/>
                  </a:lnTo>
                  <a:lnTo>
                    <a:pt x="2298" y="1421"/>
                  </a:lnTo>
                  <a:lnTo>
                    <a:pt x="2308" y="1408"/>
                  </a:lnTo>
                  <a:lnTo>
                    <a:pt x="2311" y="1388"/>
                  </a:lnTo>
                  <a:lnTo>
                    <a:pt x="2315" y="1364"/>
                  </a:lnTo>
                  <a:lnTo>
                    <a:pt x="2321" y="1343"/>
                  </a:lnTo>
                  <a:lnTo>
                    <a:pt x="2331" y="1323"/>
                  </a:lnTo>
                  <a:lnTo>
                    <a:pt x="2351" y="1303"/>
                  </a:lnTo>
                  <a:lnTo>
                    <a:pt x="2374" y="1286"/>
                  </a:lnTo>
                  <a:lnTo>
                    <a:pt x="2402" y="1276"/>
                  </a:lnTo>
                  <a:lnTo>
                    <a:pt x="2416" y="1270"/>
                  </a:lnTo>
                  <a:lnTo>
                    <a:pt x="2426" y="1262"/>
                  </a:lnTo>
                  <a:lnTo>
                    <a:pt x="2433" y="1250"/>
                  </a:lnTo>
                  <a:lnTo>
                    <a:pt x="2443" y="1240"/>
                  </a:lnTo>
                  <a:lnTo>
                    <a:pt x="2455" y="1232"/>
                  </a:lnTo>
                  <a:lnTo>
                    <a:pt x="2469" y="1227"/>
                  </a:lnTo>
                  <a:lnTo>
                    <a:pt x="2487" y="1217"/>
                  </a:lnTo>
                  <a:lnTo>
                    <a:pt x="2510" y="1205"/>
                  </a:lnTo>
                  <a:lnTo>
                    <a:pt x="2534" y="1195"/>
                  </a:lnTo>
                  <a:lnTo>
                    <a:pt x="2559" y="1189"/>
                  </a:lnTo>
                  <a:lnTo>
                    <a:pt x="2583" y="1187"/>
                  </a:lnTo>
                  <a:lnTo>
                    <a:pt x="2607" y="1189"/>
                  </a:lnTo>
                  <a:lnTo>
                    <a:pt x="2628" y="1195"/>
                  </a:lnTo>
                  <a:lnTo>
                    <a:pt x="2652" y="1199"/>
                  </a:lnTo>
                  <a:lnTo>
                    <a:pt x="2670" y="1203"/>
                  </a:lnTo>
                  <a:lnTo>
                    <a:pt x="2685" y="1203"/>
                  </a:lnTo>
                  <a:lnTo>
                    <a:pt x="2697" y="1197"/>
                  </a:lnTo>
                  <a:lnTo>
                    <a:pt x="2707" y="1183"/>
                  </a:lnTo>
                  <a:lnTo>
                    <a:pt x="2713" y="1171"/>
                  </a:lnTo>
                  <a:lnTo>
                    <a:pt x="2713" y="1158"/>
                  </a:lnTo>
                  <a:lnTo>
                    <a:pt x="2707" y="1140"/>
                  </a:lnTo>
                  <a:lnTo>
                    <a:pt x="2695" y="1126"/>
                  </a:lnTo>
                  <a:lnTo>
                    <a:pt x="2682" y="1108"/>
                  </a:lnTo>
                  <a:lnTo>
                    <a:pt x="2662" y="1089"/>
                  </a:lnTo>
                  <a:lnTo>
                    <a:pt x="2644" y="1071"/>
                  </a:lnTo>
                  <a:lnTo>
                    <a:pt x="2626" y="1055"/>
                  </a:lnTo>
                  <a:lnTo>
                    <a:pt x="2611" y="1042"/>
                  </a:lnTo>
                  <a:lnTo>
                    <a:pt x="2575" y="1016"/>
                  </a:lnTo>
                  <a:lnTo>
                    <a:pt x="2538" y="1004"/>
                  </a:lnTo>
                  <a:lnTo>
                    <a:pt x="2524" y="998"/>
                  </a:lnTo>
                  <a:lnTo>
                    <a:pt x="2510" y="990"/>
                  </a:lnTo>
                  <a:lnTo>
                    <a:pt x="2498" y="986"/>
                  </a:lnTo>
                  <a:lnTo>
                    <a:pt x="2485" y="984"/>
                  </a:lnTo>
                  <a:lnTo>
                    <a:pt x="2469" y="990"/>
                  </a:lnTo>
                  <a:lnTo>
                    <a:pt x="2453" y="1006"/>
                  </a:lnTo>
                  <a:lnTo>
                    <a:pt x="2439" y="1024"/>
                  </a:lnTo>
                  <a:lnTo>
                    <a:pt x="2426" y="1040"/>
                  </a:lnTo>
                  <a:lnTo>
                    <a:pt x="2408" y="1051"/>
                  </a:lnTo>
                  <a:lnTo>
                    <a:pt x="2394" y="1053"/>
                  </a:lnTo>
                  <a:lnTo>
                    <a:pt x="2376" y="1049"/>
                  </a:lnTo>
                  <a:lnTo>
                    <a:pt x="2357" y="1044"/>
                  </a:lnTo>
                  <a:lnTo>
                    <a:pt x="2337" y="1036"/>
                  </a:lnTo>
                  <a:lnTo>
                    <a:pt x="2317" y="1032"/>
                  </a:lnTo>
                  <a:lnTo>
                    <a:pt x="2304" y="1034"/>
                  </a:lnTo>
                  <a:lnTo>
                    <a:pt x="2292" y="1042"/>
                  </a:lnTo>
                  <a:lnTo>
                    <a:pt x="2282" y="1053"/>
                  </a:lnTo>
                  <a:lnTo>
                    <a:pt x="2272" y="1067"/>
                  </a:lnTo>
                  <a:lnTo>
                    <a:pt x="2260" y="1079"/>
                  </a:lnTo>
                  <a:lnTo>
                    <a:pt x="2248" y="1087"/>
                  </a:lnTo>
                  <a:lnTo>
                    <a:pt x="2235" y="1087"/>
                  </a:lnTo>
                  <a:lnTo>
                    <a:pt x="2211" y="1075"/>
                  </a:lnTo>
                  <a:lnTo>
                    <a:pt x="2189" y="1061"/>
                  </a:lnTo>
                  <a:lnTo>
                    <a:pt x="2174" y="1044"/>
                  </a:lnTo>
                  <a:lnTo>
                    <a:pt x="2168" y="1024"/>
                  </a:lnTo>
                  <a:lnTo>
                    <a:pt x="2170" y="1010"/>
                  </a:lnTo>
                  <a:lnTo>
                    <a:pt x="2178" y="1002"/>
                  </a:lnTo>
                  <a:lnTo>
                    <a:pt x="2185" y="992"/>
                  </a:lnTo>
                  <a:lnTo>
                    <a:pt x="2193" y="982"/>
                  </a:lnTo>
                  <a:lnTo>
                    <a:pt x="2197" y="965"/>
                  </a:lnTo>
                  <a:lnTo>
                    <a:pt x="2199" y="935"/>
                  </a:lnTo>
                  <a:lnTo>
                    <a:pt x="2201" y="902"/>
                  </a:lnTo>
                  <a:lnTo>
                    <a:pt x="2207" y="868"/>
                  </a:lnTo>
                  <a:lnTo>
                    <a:pt x="2217" y="839"/>
                  </a:lnTo>
                  <a:lnTo>
                    <a:pt x="2229" y="811"/>
                  </a:lnTo>
                  <a:lnTo>
                    <a:pt x="2239" y="782"/>
                  </a:lnTo>
                  <a:lnTo>
                    <a:pt x="2248" y="754"/>
                  </a:lnTo>
                  <a:lnTo>
                    <a:pt x="2254" y="735"/>
                  </a:lnTo>
                  <a:lnTo>
                    <a:pt x="2262" y="721"/>
                  </a:lnTo>
                  <a:lnTo>
                    <a:pt x="2276" y="713"/>
                  </a:lnTo>
                  <a:lnTo>
                    <a:pt x="2296" y="711"/>
                  </a:lnTo>
                  <a:lnTo>
                    <a:pt x="2317" y="713"/>
                  </a:lnTo>
                  <a:lnTo>
                    <a:pt x="2331" y="719"/>
                  </a:lnTo>
                  <a:lnTo>
                    <a:pt x="2349" y="725"/>
                  </a:lnTo>
                  <a:lnTo>
                    <a:pt x="2365" y="733"/>
                  </a:lnTo>
                  <a:lnTo>
                    <a:pt x="2380" y="736"/>
                  </a:lnTo>
                  <a:lnTo>
                    <a:pt x="2394" y="736"/>
                  </a:lnTo>
                  <a:lnTo>
                    <a:pt x="2406" y="729"/>
                  </a:lnTo>
                  <a:lnTo>
                    <a:pt x="2424" y="703"/>
                  </a:lnTo>
                  <a:lnTo>
                    <a:pt x="2443" y="675"/>
                  </a:lnTo>
                  <a:lnTo>
                    <a:pt x="2463" y="650"/>
                  </a:lnTo>
                  <a:lnTo>
                    <a:pt x="2477" y="640"/>
                  </a:lnTo>
                  <a:lnTo>
                    <a:pt x="2493" y="636"/>
                  </a:lnTo>
                  <a:lnTo>
                    <a:pt x="2506" y="634"/>
                  </a:lnTo>
                  <a:lnTo>
                    <a:pt x="2522" y="630"/>
                  </a:lnTo>
                  <a:lnTo>
                    <a:pt x="2534" y="622"/>
                  </a:lnTo>
                  <a:lnTo>
                    <a:pt x="2540" y="611"/>
                  </a:lnTo>
                  <a:lnTo>
                    <a:pt x="2542" y="595"/>
                  </a:lnTo>
                  <a:lnTo>
                    <a:pt x="2538" y="577"/>
                  </a:lnTo>
                  <a:lnTo>
                    <a:pt x="2534" y="561"/>
                  </a:lnTo>
                  <a:lnTo>
                    <a:pt x="2530" y="548"/>
                  </a:lnTo>
                  <a:lnTo>
                    <a:pt x="2532" y="534"/>
                  </a:lnTo>
                  <a:lnTo>
                    <a:pt x="2536" y="518"/>
                  </a:lnTo>
                  <a:lnTo>
                    <a:pt x="2542" y="498"/>
                  </a:lnTo>
                  <a:lnTo>
                    <a:pt x="2550" y="477"/>
                  </a:lnTo>
                  <a:lnTo>
                    <a:pt x="2556" y="459"/>
                  </a:lnTo>
                  <a:lnTo>
                    <a:pt x="2561" y="443"/>
                  </a:lnTo>
                  <a:lnTo>
                    <a:pt x="2567" y="416"/>
                  </a:lnTo>
                  <a:lnTo>
                    <a:pt x="2571" y="386"/>
                  </a:lnTo>
                  <a:lnTo>
                    <a:pt x="2579" y="355"/>
                  </a:lnTo>
                  <a:lnTo>
                    <a:pt x="2585" y="337"/>
                  </a:lnTo>
                  <a:lnTo>
                    <a:pt x="2589" y="327"/>
                  </a:lnTo>
                  <a:lnTo>
                    <a:pt x="2595" y="317"/>
                  </a:lnTo>
                  <a:lnTo>
                    <a:pt x="2603" y="305"/>
                  </a:lnTo>
                  <a:lnTo>
                    <a:pt x="2615" y="294"/>
                  </a:lnTo>
                  <a:lnTo>
                    <a:pt x="2626" y="276"/>
                  </a:lnTo>
                  <a:lnTo>
                    <a:pt x="2632" y="260"/>
                  </a:lnTo>
                  <a:lnTo>
                    <a:pt x="2634" y="246"/>
                  </a:lnTo>
                  <a:lnTo>
                    <a:pt x="2634" y="231"/>
                  </a:lnTo>
                  <a:lnTo>
                    <a:pt x="2632" y="209"/>
                  </a:lnTo>
                  <a:lnTo>
                    <a:pt x="2632" y="185"/>
                  </a:lnTo>
                  <a:lnTo>
                    <a:pt x="2628" y="164"/>
                  </a:lnTo>
                  <a:lnTo>
                    <a:pt x="2622" y="150"/>
                  </a:lnTo>
                  <a:lnTo>
                    <a:pt x="2615" y="146"/>
                  </a:lnTo>
                  <a:lnTo>
                    <a:pt x="2605" y="148"/>
                  </a:lnTo>
                  <a:lnTo>
                    <a:pt x="2593" y="152"/>
                  </a:lnTo>
                  <a:lnTo>
                    <a:pt x="2581" y="156"/>
                  </a:lnTo>
                  <a:lnTo>
                    <a:pt x="2567" y="158"/>
                  </a:lnTo>
                  <a:lnTo>
                    <a:pt x="2556" y="156"/>
                  </a:lnTo>
                  <a:lnTo>
                    <a:pt x="2548" y="148"/>
                  </a:lnTo>
                  <a:lnTo>
                    <a:pt x="2546" y="136"/>
                  </a:lnTo>
                  <a:lnTo>
                    <a:pt x="2548" y="124"/>
                  </a:lnTo>
                  <a:lnTo>
                    <a:pt x="2550" y="116"/>
                  </a:lnTo>
                  <a:lnTo>
                    <a:pt x="2552" y="115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96" y="1060"/>
              <a:ext cx="1007" cy="870"/>
            </a:xfrm>
            <a:custGeom>
              <a:avLst/>
              <a:gdLst>
                <a:gd name="T0" fmla="*/ 365 w 2014"/>
                <a:gd name="T1" fmla="*/ 51 h 1739"/>
                <a:gd name="T2" fmla="*/ 264 w 2014"/>
                <a:gd name="T3" fmla="*/ 149 h 1739"/>
                <a:gd name="T4" fmla="*/ 0 w 2014"/>
                <a:gd name="T5" fmla="*/ 307 h 1739"/>
                <a:gd name="T6" fmla="*/ 180 w 2014"/>
                <a:gd name="T7" fmla="*/ 614 h 1739"/>
                <a:gd name="T8" fmla="*/ 357 w 2014"/>
                <a:gd name="T9" fmla="*/ 681 h 1739"/>
                <a:gd name="T10" fmla="*/ 559 w 2014"/>
                <a:gd name="T11" fmla="*/ 637 h 1739"/>
                <a:gd name="T12" fmla="*/ 752 w 2014"/>
                <a:gd name="T13" fmla="*/ 708 h 1739"/>
                <a:gd name="T14" fmla="*/ 859 w 2014"/>
                <a:gd name="T15" fmla="*/ 771 h 1739"/>
                <a:gd name="T16" fmla="*/ 1032 w 2014"/>
                <a:gd name="T17" fmla="*/ 879 h 1739"/>
                <a:gd name="T18" fmla="*/ 1136 w 2014"/>
                <a:gd name="T19" fmla="*/ 946 h 1739"/>
                <a:gd name="T20" fmla="*/ 1203 w 2014"/>
                <a:gd name="T21" fmla="*/ 1100 h 1739"/>
                <a:gd name="T22" fmla="*/ 1132 w 2014"/>
                <a:gd name="T23" fmla="*/ 1271 h 1739"/>
                <a:gd name="T24" fmla="*/ 1077 w 2014"/>
                <a:gd name="T25" fmla="*/ 1362 h 1739"/>
                <a:gd name="T26" fmla="*/ 996 w 2014"/>
                <a:gd name="T27" fmla="*/ 1468 h 1739"/>
                <a:gd name="T28" fmla="*/ 953 w 2014"/>
                <a:gd name="T29" fmla="*/ 1495 h 1739"/>
                <a:gd name="T30" fmla="*/ 1124 w 2014"/>
                <a:gd name="T31" fmla="*/ 1558 h 1739"/>
                <a:gd name="T32" fmla="*/ 1256 w 2014"/>
                <a:gd name="T33" fmla="*/ 1489 h 1739"/>
                <a:gd name="T34" fmla="*/ 1410 w 2014"/>
                <a:gd name="T35" fmla="*/ 1610 h 1739"/>
                <a:gd name="T36" fmla="*/ 1540 w 2014"/>
                <a:gd name="T37" fmla="*/ 1739 h 1739"/>
                <a:gd name="T38" fmla="*/ 1650 w 2014"/>
                <a:gd name="T39" fmla="*/ 1602 h 1739"/>
                <a:gd name="T40" fmla="*/ 1719 w 2014"/>
                <a:gd name="T41" fmla="*/ 1507 h 1739"/>
                <a:gd name="T42" fmla="*/ 1699 w 2014"/>
                <a:gd name="T43" fmla="*/ 1395 h 1739"/>
                <a:gd name="T44" fmla="*/ 1723 w 2014"/>
                <a:gd name="T45" fmla="*/ 1363 h 1739"/>
                <a:gd name="T46" fmla="*/ 1725 w 2014"/>
                <a:gd name="T47" fmla="*/ 1340 h 1739"/>
                <a:gd name="T48" fmla="*/ 1725 w 2014"/>
                <a:gd name="T49" fmla="*/ 1306 h 1739"/>
                <a:gd name="T50" fmla="*/ 1888 w 2014"/>
                <a:gd name="T51" fmla="*/ 1316 h 1739"/>
                <a:gd name="T52" fmla="*/ 2000 w 2014"/>
                <a:gd name="T53" fmla="*/ 1206 h 1739"/>
                <a:gd name="T54" fmla="*/ 2002 w 2014"/>
                <a:gd name="T55" fmla="*/ 1068 h 1739"/>
                <a:gd name="T56" fmla="*/ 1809 w 2014"/>
                <a:gd name="T57" fmla="*/ 962 h 1739"/>
                <a:gd name="T58" fmla="*/ 1713 w 2014"/>
                <a:gd name="T59" fmla="*/ 1023 h 1739"/>
                <a:gd name="T60" fmla="*/ 1774 w 2014"/>
                <a:gd name="T61" fmla="*/ 1157 h 1739"/>
                <a:gd name="T62" fmla="*/ 1713 w 2014"/>
                <a:gd name="T63" fmla="*/ 1259 h 1739"/>
                <a:gd name="T64" fmla="*/ 1589 w 2014"/>
                <a:gd name="T65" fmla="*/ 1206 h 1739"/>
                <a:gd name="T66" fmla="*/ 1563 w 2014"/>
                <a:gd name="T67" fmla="*/ 1104 h 1739"/>
                <a:gd name="T68" fmla="*/ 1475 w 2014"/>
                <a:gd name="T69" fmla="*/ 970 h 1739"/>
                <a:gd name="T70" fmla="*/ 1365 w 2014"/>
                <a:gd name="T71" fmla="*/ 911 h 1739"/>
                <a:gd name="T72" fmla="*/ 1370 w 2014"/>
                <a:gd name="T73" fmla="*/ 732 h 1739"/>
                <a:gd name="T74" fmla="*/ 1250 w 2014"/>
                <a:gd name="T75" fmla="*/ 592 h 1739"/>
                <a:gd name="T76" fmla="*/ 937 w 2014"/>
                <a:gd name="T77" fmla="*/ 641 h 1739"/>
                <a:gd name="T78" fmla="*/ 798 w 2014"/>
                <a:gd name="T79" fmla="*/ 509 h 1739"/>
                <a:gd name="T80" fmla="*/ 872 w 2014"/>
                <a:gd name="T81" fmla="*/ 362 h 1739"/>
                <a:gd name="T82" fmla="*/ 652 w 2014"/>
                <a:gd name="T83" fmla="*/ 399 h 1739"/>
                <a:gd name="T84" fmla="*/ 496 w 2014"/>
                <a:gd name="T85" fmla="*/ 208 h 1739"/>
                <a:gd name="T86" fmla="*/ 463 w 2014"/>
                <a:gd name="T87" fmla="*/ 9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96" y="1060"/>
              <a:ext cx="1007" cy="870"/>
            </a:xfrm>
            <a:custGeom>
              <a:avLst/>
              <a:gdLst>
                <a:gd name="T0" fmla="*/ 365 w 2014"/>
                <a:gd name="T1" fmla="*/ 51 h 1739"/>
                <a:gd name="T2" fmla="*/ 264 w 2014"/>
                <a:gd name="T3" fmla="*/ 149 h 1739"/>
                <a:gd name="T4" fmla="*/ 0 w 2014"/>
                <a:gd name="T5" fmla="*/ 307 h 1739"/>
                <a:gd name="T6" fmla="*/ 180 w 2014"/>
                <a:gd name="T7" fmla="*/ 614 h 1739"/>
                <a:gd name="T8" fmla="*/ 357 w 2014"/>
                <a:gd name="T9" fmla="*/ 681 h 1739"/>
                <a:gd name="T10" fmla="*/ 559 w 2014"/>
                <a:gd name="T11" fmla="*/ 637 h 1739"/>
                <a:gd name="T12" fmla="*/ 752 w 2014"/>
                <a:gd name="T13" fmla="*/ 708 h 1739"/>
                <a:gd name="T14" fmla="*/ 859 w 2014"/>
                <a:gd name="T15" fmla="*/ 771 h 1739"/>
                <a:gd name="T16" fmla="*/ 1032 w 2014"/>
                <a:gd name="T17" fmla="*/ 879 h 1739"/>
                <a:gd name="T18" fmla="*/ 1136 w 2014"/>
                <a:gd name="T19" fmla="*/ 946 h 1739"/>
                <a:gd name="T20" fmla="*/ 1203 w 2014"/>
                <a:gd name="T21" fmla="*/ 1100 h 1739"/>
                <a:gd name="T22" fmla="*/ 1132 w 2014"/>
                <a:gd name="T23" fmla="*/ 1271 h 1739"/>
                <a:gd name="T24" fmla="*/ 1077 w 2014"/>
                <a:gd name="T25" fmla="*/ 1362 h 1739"/>
                <a:gd name="T26" fmla="*/ 996 w 2014"/>
                <a:gd name="T27" fmla="*/ 1468 h 1739"/>
                <a:gd name="T28" fmla="*/ 953 w 2014"/>
                <a:gd name="T29" fmla="*/ 1495 h 1739"/>
                <a:gd name="T30" fmla="*/ 1124 w 2014"/>
                <a:gd name="T31" fmla="*/ 1558 h 1739"/>
                <a:gd name="T32" fmla="*/ 1256 w 2014"/>
                <a:gd name="T33" fmla="*/ 1489 h 1739"/>
                <a:gd name="T34" fmla="*/ 1410 w 2014"/>
                <a:gd name="T35" fmla="*/ 1610 h 1739"/>
                <a:gd name="T36" fmla="*/ 1540 w 2014"/>
                <a:gd name="T37" fmla="*/ 1739 h 1739"/>
                <a:gd name="T38" fmla="*/ 1650 w 2014"/>
                <a:gd name="T39" fmla="*/ 1602 h 1739"/>
                <a:gd name="T40" fmla="*/ 1719 w 2014"/>
                <a:gd name="T41" fmla="*/ 1507 h 1739"/>
                <a:gd name="T42" fmla="*/ 1699 w 2014"/>
                <a:gd name="T43" fmla="*/ 1395 h 1739"/>
                <a:gd name="T44" fmla="*/ 1723 w 2014"/>
                <a:gd name="T45" fmla="*/ 1363 h 1739"/>
                <a:gd name="T46" fmla="*/ 1725 w 2014"/>
                <a:gd name="T47" fmla="*/ 1340 h 1739"/>
                <a:gd name="T48" fmla="*/ 1725 w 2014"/>
                <a:gd name="T49" fmla="*/ 1306 h 1739"/>
                <a:gd name="T50" fmla="*/ 1888 w 2014"/>
                <a:gd name="T51" fmla="*/ 1316 h 1739"/>
                <a:gd name="T52" fmla="*/ 2000 w 2014"/>
                <a:gd name="T53" fmla="*/ 1206 h 1739"/>
                <a:gd name="T54" fmla="*/ 2002 w 2014"/>
                <a:gd name="T55" fmla="*/ 1068 h 1739"/>
                <a:gd name="T56" fmla="*/ 1809 w 2014"/>
                <a:gd name="T57" fmla="*/ 962 h 1739"/>
                <a:gd name="T58" fmla="*/ 1713 w 2014"/>
                <a:gd name="T59" fmla="*/ 1023 h 1739"/>
                <a:gd name="T60" fmla="*/ 1774 w 2014"/>
                <a:gd name="T61" fmla="*/ 1157 h 1739"/>
                <a:gd name="T62" fmla="*/ 1713 w 2014"/>
                <a:gd name="T63" fmla="*/ 1259 h 1739"/>
                <a:gd name="T64" fmla="*/ 1589 w 2014"/>
                <a:gd name="T65" fmla="*/ 1206 h 1739"/>
                <a:gd name="T66" fmla="*/ 1563 w 2014"/>
                <a:gd name="T67" fmla="*/ 1104 h 1739"/>
                <a:gd name="T68" fmla="*/ 1475 w 2014"/>
                <a:gd name="T69" fmla="*/ 970 h 1739"/>
                <a:gd name="T70" fmla="*/ 1365 w 2014"/>
                <a:gd name="T71" fmla="*/ 911 h 1739"/>
                <a:gd name="T72" fmla="*/ 1370 w 2014"/>
                <a:gd name="T73" fmla="*/ 732 h 1739"/>
                <a:gd name="T74" fmla="*/ 1250 w 2014"/>
                <a:gd name="T75" fmla="*/ 592 h 1739"/>
                <a:gd name="T76" fmla="*/ 937 w 2014"/>
                <a:gd name="T77" fmla="*/ 641 h 1739"/>
                <a:gd name="T78" fmla="*/ 798 w 2014"/>
                <a:gd name="T79" fmla="*/ 509 h 1739"/>
                <a:gd name="T80" fmla="*/ 872 w 2014"/>
                <a:gd name="T81" fmla="*/ 362 h 1739"/>
                <a:gd name="T82" fmla="*/ 652 w 2014"/>
                <a:gd name="T83" fmla="*/ 399 h 1739"/>
                <a:gd name="T84" fmla="*/ 496 w 2014"/>
                <a:gd name="T85" fmla="*/ 208 h 1739"/>
                <a:gd name="T86" fmla="*/ 463 w 2014"/>
                <a:gd name="T87" fmla="*/ 9 h 1739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2014"/>
                <a:gd name="T133" fmla="*/ 0 h 1739"/>
                <a:gd name="T134" fmla="*/ 2014 w 2014"/>
                <a:gd name="T135" fmla="*/ 1739 h 1739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2014" h="1739">
                  <a:moveTo>
                    <a:pt x="463" y="9"/>
                  </a:moveTo>
                  <a:lnTo>
                    <a:pt x="398" y="0"/>
                  </a:lnTo>
                  <a:lnTo>
                    <a:pt x="365" y="51"/>
                  </a:lnTo>
                  <a:lnTo>
                    <a:pt x="374" y="92"/>
                  </a:lnTo>
                  <a:lnTo>
                    <a:pt x="347" y="122"/>
                  </a:lnTo>
                  <a:lnTo>
                    <a:pt x="264" y="149"/>
                  </a:lnTo>
                  <a:lnTo>
                    <a:pt x="160" y="181"/>
                  </a:lnTo>
                  <a:lnTo>
                    <a:pt x="81" y="259"/>
                  </a:lnTo>
                  <a:lnTo>
                    <a:pt x="0" y="307"/>
                  </a:lnTo>
                  <a:lnTo>
                    <a:pt x="32" y="570"/>
                  </a:lnTo>
                  <a:lnTo>
                    <a:pt x="115" y="578"/>
                  </a:lnTo>
                  <a:lnTo>
                    <a:pt x="180" y="614"/>
                  </a:lnTo>
                  <a:lnTo>
                    <a:pt x="237" y="625"/>
                  </a:lnTo>
                  <a:lnTo>
                    <a:pt x="298" y="684"/>
                  </a:lnTo>
                  <a:lnTo>
                    <a:pt x="357" y="681"/>
                  </a:lnTo>
                  <a:lnTo>
                    <a:pt x="432" y="637"/>
                  </a:lnTo>
                  <a:lnTo>
                    <a:pt x="504" y="641"/>
                  </a:lnTo>
                  <a:lnTo>
                    <a:pt x="559" y="637"/>
                  </a:lnTo>
                  <a:lnTo>
                    <a:pt x="601" y="612"/>
                  </a:lnTo>
                  <a:lnTo>
                    <a:pt x="674" y="651"/>
                  </a:lnTo>
                  <a:lnTo>
                    <a:pt x="752" y="708"/>
                  </a:lnTo>
                  <a:lnTo>
                    <a:pt x="813" y="669"/>
                  </a:lnTo>
                  <a:lnTo>
                    <a:pt x="829" y="708"/>
                  </a:lnTo>
                  <a:lnTo>
                    <a:pt x="859" y="771"/>
                  </a:lnTo>
                  <a:lnTo>
                    <a:pt x="945" y="807"/>
                  </a:lnTo>
                  <a:lnTo>
                    <a:pt x="998" y="877"/>
                  </a:lnTo>
                  <a:lnTo>
                    <a:pt x="1032" y="879"/>
                  </a:lnTo>
                  <a:lnTo>
                    <a:pt x="1059" y="854"/>
                  </a:lnTo>
                  <a:lnTo>
                    <a:pt x="1101" y="895"/>
                  </a:lnTo>
                  <a:lnTo>
                    <a:pt x="1136" y="946"/>
                  </a:lnTo>
                  <a:lnTo>
                    <a:pt x="1150" y="1015"/>
                  </a:lnTo>
                  <a:lnTo>
                    <a:pt x="1181" y="1051"/>
                  </a:lnTo>
                  <a:lnTo>
                    <a:pt x="1203" y="1100"/>
                  </a:lnTo>
                  <a:lnTo>
                    <a:pt x="1229" y="1129"/>
                  </a:lnTo>
                  <a:lnTo>
                    <a:pt x="1197" y="1234"/>
                  </a:lnTo>
                  <a:lnTo>
                    <a:pt x="1132" y="1271"/>
                  </a:lnTo>
                  <a:lnTo>
                    <a:pt x="1144" y="1326"/>
                  </a:lnTo>
                  <a:lnTo>
                    <a:pt x="1105" y="1358"/>
                  </a:lnTo>
                  <a:lnTo>
                    <a:pt x="1077" y="1362"/>
                  </a:lnTo>
                  <a:lnTo>
                    <a:pt x="1085" y="1448"/>
                  </a:lnTo>
                  <a:lnTo>
                    <a:pt x="1050" y="1478"/>
                  </a:lnTo>
                  <a:lnTo>
                    <a:pt x="996" y="1468"/>
                  </a:lnTo>
                  <a:lnTo>
                    <a:pt x="971" y="1425"/>
                  </a:lnTo>
                  <a:lnTo>
                    <a:pt x="943" y="1444"/>
                  </a:lnTo>
                  <a:lnTo>
                    <a:pt x="953" y="1495"/>
                  </a:lnTo>
                  <a:lnTo>
                    <a:pt x="1018" y="1503"/>
                  </a:lnTo>
                  <a:lnTo>
                    <a:pt x="1073" y="1547"/>
                  </a:lnTo>
                  <a:lnTo>
                    <a:pt x="1124" y="1558"/>
                  </a:lnTo>
                  <a:lnTo>
                    <a:pt x="1126" y="1507"/>
                  </a:lnTo>
                  <a:lnTo>
                    <a:pt x="1223" y="1472"/>
                  </a:lnTo>
                  <a:lnTo>
                    <a:pt x="1256" y="1489"/>
                  </a:lnTo>
                  <a:lnTo>
                    <a:pt x="1282" y="1560"/>
                  </a:lnTo>
                  <a:lnTo>
                    <a:pt x="1363" y="1633"/>
                  </a:lnTo>
                  <a:lnTo>
                    <a:pt x="1410" y="1610"/>
                  </a:lnTo>
                  <a:lnTo>
                    <a:pt x="1437" y="1688"/>
                  </a:lnTo>
                  <a:lnTo>
                    <a:pt x="1493" y="1732"/>
                  </a:lnTo>
                  <a:lnTo>
                    <a:pt x="1540" y="1739"/>
                  </a:lnTo>
                  <a:lnTo>
                    <a:pt x="1587" y="1688"/>
                  </a:lnTo>
                  <a:lnTo>
                    <a:pt x="1654" y="1651"/>
                  </a:lnTo>
                  <a:lnTo>
                    <a:pt x="1650" y="1602"/>
                  </a:lnTo>
                  <a:lnTo>
                    <a:pt x="1634" y="1580"/>
                  </a:lnTo>
                  <a:lnTo>
                    <a:pt x="1731" y="1566"/>
                  </a:lnTo>
                  <a:lnTo>
                    <a:pt x="1719" y="1507"/>
                  </a:lnTo>
                  <a:lnTo>
                    <a:pt x="1744" y="1430"/>
                  </a:lnTo>
                  <a:lnTo>
                    <a:pt x="1697" y="1399"/>
                  </a:lnTo>
                  <a:lnTo>
                    <a:pt x="1699" y="1395"/>
                  </a:lnTo>
                  <a:lnTo>
                    <a:pt x="1707" y="1385"/>
                  </a:lnTo>
                  <a:lnTo>
                    <a:pt x="1715" y="1373"/>
                  </a:lnTo>
                  <a:lnTo>
                    <a:pt x="1723" y="1363"/>
                  </a:lnTo>
                  <a:lnTo>
                    <a:pt x="1727" y="1360"/>
                  </a:lnTo>
                  <a:lnTo>
                    <a:pt x="1727" y="1354"/>
                  </a:lnTo>
                  <a:lnTo>
                    <a:pt x="1725" y="1340"/>
                  </a:lnTo>
                  <a:lnTo>
                    <a:pt x="1725" y="1324"/>
                  </a:lnTo>
                  <a:lnTo>
                    <a:pt x="1725" y="1312"/>
                  </a:lnTo>
                  <a:lnTo>
                    <a:pt x="1725" y="1306"/>
                  </a:lnTo>
                  <a:lnTo>
                    <a:pt x="1788" y="1302"/>
                  </a:lnTo>
                  <a:lnTo>
                    <a:pt x="1835" y="1328"/>
                  </a:lnTo>
                  <a:lnTo>
                    <a:pt x="1888" y="1316"/>
                  </a:lnTo>
                  <a:lnTo>
                    <a:pt x="1888" y="1267"/>
                  </a:lnTo>
                  <a:lnTo>
                    <a:pt x="1996" y="1259"/>
                  </a:lnTo>
                  <a:lnTo>
                    <a:pt x="2000" y="1206"/>
                  </a:lnTo>
                  <a:lnTo>
                    <a:pt x="1989" y="1155"/>
                  </a:lnTo>
                  <a:lnTo>
                    <a:pt x="2014" y="1112"/>
                  </a:lnTo>
                  <a:lnTo>
                    <a:pt x="2002" y="1068"/>
                  </a:lnTo>
                  <a:lnTo>
                    <a:pt x="1882" y="1015"/>
                  </a:lnTo>
                  <a:lnTo>
                    <a:pt x="1811" y="993"/>
                  </a:lnTo>
                  <a:lnTo>
                    <a:pt x="1809" y="962"/>
                  </a:lnTo>
                  <a:lnTo>
                    <a:pt x="1758" y="960"/>
                  </a:lnTo>
                  <a:lnTo>
                    <a:pt x="1727" y="944"/>
                  </a:lnTo>
                  <a:lnTo>
                    <a:pt x="1713" y="1023"/>
                  </a:lnTo>
                  <a:lnTo>
                    <a:pt x="1701" y="1102"/>
                  </a:lnTo>
                  <a:lnTo>
                    <a:pt x="1754" y="1121"/>
                  </a:lnTo>
                  <a:lnTo>
                    <a:pt x="1774" y="1157"/>
                  </a:lnTo>
                  <a:lnTo>
                    <a:pt x="1756" y="1198"/>
                  </a:lnTo>
                  <a:lnTo>
                    <a:pt x="1717" y="1214"/>
                  </a:lnTo>
                  <a:lnTo>
                    <a:pt x="1713" y="1259"/>
                  </a:lnTo>
                  <a:lnTo>
                    <a:pt x="1678" y="1271"/>
                  </a:lnTo>
                  <a:lnTo>
                    <a:pt x="1613" y="1241"/>
                  </a:lnTo>
                  <a:lnTo>
                    <a:pt x="1589" y="1206"/>
                  </a:lnTo>
                  <a:lnTo>
                    <a:pt x="1546" y="1190"/>
                  </a:lnTo>
                  <a:lnTo>
                    <a:pt x="1546" y="1145"/>
                  </a:lnTo>
                  <a:lnTo>
                    <a:pt x="1563" y="1104"/>
                  </a:lnTo>
                  <a:lnTo>
                    <a:pt x="1524" y="1047"/>
                  </a:lnTo>
                  <a:lnTo>
                    <a:pt x="1528" y="1011"/>
                  </a:lnTo>
                  <a:lnTo>
                    <a:pt x="1475" y="970"/>
                  </a:lnTo>
                  <a:lnTo>
                    <a:pt x="1447" y="932"/>
                  </a:lnTo>
                  <a:lnTo>
                    <a:pt x="1437" y="915"/>
                  </a:lnTo>
                  <a:lnTo>
                    <a:pt x="1365" y="911"/>
                  </a:lnTo>
                  <a:lnTo>
                    <a:pt x="1306" y="856"/>
                  </a:lnTo>
                  <a:lnTo>
                    <a:pt x="1313" y="767"/>
                  </a:lnTo>
                  <a:lnTo>
                    <a:pt x="1370" y="732"/>
                  </a:lnTo>
                  <a:lnTo>
                    <a:pt x="1370" y="627"/>
                  </a:lnTo>
                  <a:lnTo>
                    <a:pt x="1325" y="588"/>
                  </a:lnTo>
                  <a:lnTo>
                    <a:pt x="1250" y="592"/>
                  </a:lnTo>
                  <a:lnTo>
                    <a:pt x="1154" y="684"/>
                  </a:lnTo>
                  <a:lnTo>
                    <a:pt x="1020" y="684"/>
                  </a:lnTo>
                  <a:lnTo>
                    <a:pt x="937" y="641"/>
                  </a:lnTo>
                  <a:lnTo>
                    <a:pt x="941" y="580"/>
                  </a:lnTo>
                  <a:lnTo>
                    <a:pt x="874" y="576"/>
                  </a:lnTo>
                  <a:lnTo>
                    <a:pt x="798" y="509"/>
                  </a:lnTo>
                  <a:lnTo>
                    <a:pt x="847" y="440"/>
                  </a:lnTo>
                  <a:lnTo>
                    <a:pt x="892" y="425"/>
                  </a:lnTo>
                  <a:lnTo>
                    <a:pt x="872" y="362"/>
                  </a:lnTo>
                  <a:lnTo>
                    <a:pt x="792" y="334"/>
                  </a:lnTo>
                  <a:lnTo>
                    <a:pt x="699" y="344"/>
                  </a:lnTo>
                  <a:lnTo>
                    <a:pt x="652" y="399"/>
                  </a:lnTo>
                  <a:lnTo>
                    <a:pt x="607" y="393"/>
                  </a:lnTo>
                  <a:lnTo>
                    <a:pt x="530" y="303"/>
                  </a:lnTo>
                  <a:lnTo>
                    <a:pt x="496" y="208"/>
                  </a:lnTo>
                  <a:lnTo>
                    <a:pt x="514" y="149"/>
                  </a:lnTo>
                  <a:lnTo>
                    <a:pt x="506" y="25"/>
                  </a:lnTo>
                  <a:lnTo>
                    <a:pt x="463" y="9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4" y="1338"/>
              <a:ext cx="936" cy="666"/>
            </a:xfrm>
            <a:custGeom>
              <a:avLst/>
              <a:gdLst>
                <a:gd name="T0" fmla="*/ 1779 w 1872"/>
                <a:gd name="T1" fmla="*/ 1102 h 1330"/>
                <a:gd name="T2" fmla="*/ 1702 w 1872"/>
                <a:gd name="T3" fmla="*/ 1115 h 1330"/>
                <a:gd name="T4" fmla="*/ 1586 w 1872"/>
                <a:gd name="T5" fmla="*/ 1114 h 1330"/>
                <a:gd name="T6" fmla="*/ 1521 w 1872"/>
                <a:gd name="T7" fmla="*/ 1180 h 1330"/>
                <a:gd name="T8" fmla="*/ 1372 w 1872"/>
                <a:gd name="T9" fmla="*/ 1094 h 1330"/>
                <a:gd name="T10" fmla="*/ 1232 w 1872"/>
                <a:gd name="T11" fmla="*/ 1072 h 1330"/>
                <a:gd name="T12" fmla="*/ 1100 w 1872"/>
                <a:gd name="T13" fmla="*/ 1090 h 1330"/>
                <a:gd name="T14" fmla="*/ 1045 w 1872"/>
                <a:gd name="T15" fmla="*/ 1149 h 1330"/>
                <a:gd name="T16" fmla="*/ 1039 w 1872"/>
                <a:gd name="T17" fmla="*/ 1234 h 1330"/>
                <a:gd name="T18" fmla="*/ 897 w 1872"/>
                <a:gd name="T19" fmla="*/ 1314 h 1330"/>
                <a:gd name="T20" fmla="*/ 813 w 1872"/>
                <a:gd name="T21" fmla="*/ 1251 h 1330"/>
                <a:gd name="T22" fmla="*/ 618 w 1872"/>
                <a:gd name="T23" fmla="*/ 1147 h 1330"/>
                <a:gd name="T24" fmla="*/ 452 w 1872"/>
                <a:gd name="T25" fmla="*/ 1117 h 1330"/>
                <a:gd name="T26" fmla="*/ 338 w 1872"/>
                <a:gd name="T27" fmla="*/ 1092 h 1330"/>
                <a:gd name="T28" fmla="*/ 256 w 1872"/>
                <a:gd name="T29" fmla="*/ 1054 h 1330"/>
                <a:gd name="T30" fmla="*/ 112 w 1872"/>
                <a:gd name="T31" fmla="*/ 1023 h 1330"/>
                <a:gd name="T32" fmla="*/ 6 w 1872"/>
                <a:gd name="T33" fmla="*/ 822 h 1330"/>
                <a:gd name="T34" fmla="*/ 45 w 1872"/>
                <a:gd name="T35" fmla="*/ 738 h 1330"/>
                <a:gd name="T36" fmla="*/ 77 w 1872"/>
                <a:gd name="T37" fmla="*/ 594 h 1330"/>
                <a:gd name="T38" fmla="*/ 43 w 1872"/>
                <a:gd name="T39" fmla="*/ 529 h 1330"/>
                <a:gd name="T40" fmla="*/ 77 w 1872"/>
                <a:gd name="T41" fmla="*/ 466 h 1330"/>
                <a:gd name="T42" fmla="*/ 244 w 1872"/>
                <a:gd name="T43" fmla="*/ 466 h 1330"/>
                <a:gd name="T44" fmla="*/ 212 w 1872"/>
                <a:gd name="T45" fmla="*/ 383 h 1330"/>
                <a:gd name="T46" fmla="*/ 293 w 1872"/>
                <a:gd name="T47" fmla="*/ 299 h 1330"/>
                <a:gd name="T48" fmla="*/ 179 w 1872"/>
                <a:gd name="T49" fmla="*/ 126 h 1330"/>
                <a:gd name="T50" fmla="*/ 393 w 1872"/>
                <a:gd name="T51" fmla="*/ 70 h 1330"/>
                <a:gd name="T52" fmla="*/ 533 w 1872"/>
                <a:gd name="T53" fmla="*/ 37 h 1330"/>
                <a:gd name="T54" fmla="*/ 675 w 1872"/>
                <a:gd name="T55" fmla="*/ 13 h 1330"/>
                <a:gd name="T56" fmla="*/ 823 w 1872"/>
                <a:gd name="T57" fmla="*/ 57 h 1330"/>
                <a:gd name="T58" fmla="*/ 941 w 1872"/>
                <a:gd name="T59" fmla="*/ 127 h 1330"/>
                <a:gd name="T60" fmla="*/ 1075 w 1872"/>
                <a:gd name="T61" fmla="*/ 80 h 1330"/>
                <a:gd name="T62" fmla="*/ 1202 w 1872"/>
                <a:gd name="T63" fmla="*/ 80 h 1330"/>
                <a:gd name="T64" fmla="*/ 1319 w 1872"/>
                <a:gd name="T65" fmla="*/ 96 h 1330"/>
                <a:gd name="T66" fmla="*/ 1456 w 1872"/>
                <a:gd name="T67" fmla="*/ 112 h 1330"/>
                <a:gd name="T68" fmla="*/ 1502 w 1872"/>
                <a:gd name="T69" fmla="*/ 214 h 1330"/>
                <a:gd name="T70" fmla="*/ 1641 w 1872"/>
                <a:gd name="T71" fmla="*/ 320 h 1330"/>
                <a:gd name="T72" fmla="*/ 1702 w 1872"/>
                <a:gd name="T73" fmla="*/ 299 h 1330"/>
                <a:gd name="T74" fmla="*/ 1779 w 1872"/>
                <a:gd name="T75" fmla="*/ 389 h 1330"/>
                <a:gd name="T76" fmla="*/ 1824 w 1872"/>
                <a:gd name="T77" fmla="*/ 494 h 1330"/>
                <a:gd name="T78" fmla="*/ 1872 w 1872"/>
                <a:gd name="T79" fmla="*/ 572 h 1330"/>
                <a:gd name="T80" fmla="*/ 1775 w 1872"/>
                <a:gd name="T81" fmla="*/ 714 h 1330"/>
                <a:gd name="T82" fmla="*/ 1748 w 1872"/>
                <a:gd name="T83" fmla="*/ 801 h 1330"/>
                <a:gd name="T84" fmla="*/ 1726 w 1872"/>
                <a:gd name="T85" fmla="*/ 889 h 1330"/>
                <a:gd name="T86" fmla="*/ 1639 w 1872"/>
                <a:gd name="T87" fmla="*/ 911 h 1330"/>
                <a:gd name="T88" fmla="*/ 1586 w 1872"/>
                <a:gd name="T89" fmla="*/ 887 h 1330"/>
                <a:gd name="T90" fmla="*/ 1661 w 1872"/>
                <a:gd name="T91" fmla="*/ 946 h 1330"/>
                <a:gd name="T92" fmla="*/ 1767 w 1872"/>
                <a:gd name="T93" fmla="*/ 100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74" y="1338"/>
              <a:ext cx="936" cy="666"/>
            </a:xfrm>
            <a:custGeom>
              <a:avLst/>
              <a:gdLst>
                <a:gd name="T0" fmla="*/ 1779 w 1872"/>
                <a:gd name="T1" fmla="*/ 1102 h 1330"/>
                <a:gd name="T2" fmla="*/ 1702 w 1872"/>
                <a:gd name="T3" fmla="*/ 1115 h 1330"/>
                <a:gd name="T4" fmla="*/ 1586 w 1872"/>
                <a:gd name="T5" fmla="*/ 1114 h 1330"/>
                <a:gd name="T6" fmla="*/ 1521 w 1872"/>
                <a:gd name="T7" fmla="*/ 1180 h 1330"/>
                <a:gd name="T8" fmla="*/ 1372 w 1872"/>
                <a:gd name="T9" fmla="*/ 1094 h 1330"/>
                <a:gd name="T10" fmla="*/ 1232 w 1872"/>
                <a:gd name="T11" fmla="*/ 1072 h 1330"/>
                <a:gd name="T12" fmla="*/ 1100 w 1872"/>
                <a:gd name="T13" fmla="*/ 1090 h 1330"/>
                <a:gd name="T14" fmla="*/ 1045 w 1872"/>
                <a:gd name="T15" fmla="*/ 1149 h 1330"/>
                <a:gd name="T16" fmla="*/ 1039 w 1872"/>
                <a:gd name="T17" fmla="*/ 1234 h 1330"/>
                <a:gd name="T18" fmla="*/ 897 w 1872"/>
                <a:gd name="T19" fmla="*/ 1314 h 1330"/>
                <a:gd name="T20" fmla="*/ 813 w 1872"/>
                <a:gd name="T21" fmla="*/ 1251 h 1330"/>
                <a:gd name="T22" fmla="*/ 618 w 1872"/>
                <a:gd name="T23" fmla="*/ 1147 h 1330"/>
                <a:gd name="T24" fmla="*/ 452 w 1872"/>
                <a:gd name="T25" fmla="*/ 1117 h 1330"/>
                <a:gd name="T26" fmla="*/ 338 w 1872"/>
                <a:gd name="T27" fmla="*/ 1092 h 1330"/>
                <a:gd name="T28" fmla="*/ 256 w 1872"/>
                <a:gd name="T29" fmla="*/ 1054 h 1330"/>
                <a:gd name="T30" fmla="*/ 112 w 1872"/>
                <a:gd name="T31" fmla="*/ 1023 h 1330"/>
                <a:gd name="T32" fmla="*/ 6 w 1872"/>
                <a:gd name="T33" fmla="*/ 822 h 1330"/>
                <a:gd name="T34" fmla="*/ 45 w 1872"/>
                <a:gd name="T35" fmla="*/ 738 h 1330"/>
                <a:gd name="T36" fmla="*/ 77 w 1872"/>
                <a:gd name="T37" fmla="*/ 594 h 1330"/>
                <a:gd name="T38" fmla="*/ 43 w 1872"/>
                <a:gd name="T39" fmla="*/ 529 h 1330"/>
                <a:gd name="T40" fmla="*/ 77 w 1872"/>
                <a:gd name="T41" fmla="*/ 466 h 1330"/>
                <a:gd name="T42" fmla="*/ 244 w 1872"/>
                <a:gd name="T43" fmla="*/ 466 h 1330"/>
                <a:gd name="T44" fmla="*/ 212 w 1872"/>
                <a:gd name="T45" fmla="*/ 383 h 1330"/>
                <a:gd name="T46" fmla="*/ 293 w 1872"/>
                <a:gd name="T47" fmla="*/ 299 h 1330"/>
                <a:gd name="T48" fmla="*/ 179 w 1872"/>
                <a:gd name="T49" fmla="*/ 126 h 1330"/>
                <a:gd name="T50" fmla="*/ 393 w 1872"/>
                <a:gd name="T51" fmla="*/ 70 h 1330"/>
                <a:gd name="T52" fmla="*/ 533 w 1872"/>
                <a:gd name="T53" fmla="*/ 37 h 1330"/>
                <a:gd name="T54" fmla="*/ 675 w 1872"/>
                <a:gd name="T55" fmla="*/ 13 h 1330"/>
                <a:gd name="T56" fmla="*/ 823 w 1872"/>
                <a:gd name="T57" fmla="*/ 57 h 1330"/>
                <a:gd name="T58" fmla="*/ 941 w 1872"/>
                <a:gd name="T59" fmla="*/ 127 h 1330"/>
                <a:gd name="T60" fmla="*/ 1075 w 1872"/>
                <a:gd name="T61" fmla="*/ 80 h 1330"/>
                <a:gd name="T62" fmla="*/ 1202 w 1872"/>
                <a:gd name="T63" fmla="*/ 80 h 1330"/>
                <a:gd name="T64" fmla="*/ 1319 w 1872"/>
                <a:gd name="T65" fmla="*/ 96 h 1330"/>
                <a:gd name="T66" fmla="*/ 1456 w 1872"/>
                <a:gd name="T67" fmla="*/ 112 h 1330"/>
                <a:gd name="T68" fmla="*/ 1502 w 1872"/>
                <a:gd name="T69" fmla="*/ 214 h 1330"/>
                <a:gd name="T70" fmla="*/ 1641 w 1872"/>
                <a:gd name="T71" fmla="*/ 320 h 1330"/>
                <a:gd name="T72" fmla="*/ 1702 w 1872"/>
                <a:gd name="T73" fmla="*/ 299 h 1330"/>
                <a:gd name="T74" fmla="*/ 1779 w 1872"/>
                <a:gd name="T75" fmla="*/ 389 h 1330"/>
                <a:gd name="T76" fmla="*/ 1824 w 1872"/>
                <a:gd name="T77" fmla="*/ 494 h 1330"/>
                <a:gd name="T78" fmla="*/ 1872 w 1872"/>
                <a:gd name="T79" fmla="*/ 572 h 1330"/>
                <a:gd name="T80" fmla="*/ 1775 w 1872"/>
                <a:gd name="T81" fmla="*/ 714 h 1330"/>
                <a:gd name="T82" fmla="*/ 1748 w 1872"/>
                <a:gd name="T83" fmla="*/ 801 h 1330"/>
                <a:gd name="T84" fmla="*/ 1726 w 1872"/>
                <a:gd name="T85" fmla="*/ 889 h 1330"/>
                <a:gd name="T86" fmla="*/ 1639 w 1872"/>
                <a:gd name="T87" fmla="*/ 911 h 1330"/>
                <a:gd name="T88" fmla="*/ 1586 w 1872"/>
                <a:gd name="T89" fmla="*/ 887 h 1330"/>
                <a:gd name="T90" fmla="*/ 1661 w 1872"/>
                <a:gd name="T91" fmla="*/ 946 h 1330"/>
                <a:gd name="T92" fmla="*/ 1767 w 1872"/>
                <a:gd name="T93" fmla="*/ 1001 h 1330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1872"/>
                <a:gd name="T142" fmla="*/ 0 h 1330"/>
                <a:gd name="T143" fmla="*/ 1872 w 1872"/>
                <a:gd name="T144" fmla="*/ 1330 h 1330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1872" h="1330">
                  <a:moveTo>
                    <a:pt x="1801" y="1035"/>
                  </a:moveTo>
                  <a:lnTo>
                    <a:pt x="1779" y="1102"/>
                  </a:lnTo>
                  <a:lnTo>
                    <a:pt x="1736" y="1082"/>
                  </a:lnTo>
                  <a:lnTo>
                    <a:pt x="1702" y="1115"/>
                  </a:lnTo>
                  <a:lnTo>
                    <a:pt x="1655" y="1072"/>
                  </a:lnTo>
                  <a:lnTo>
                    <a:pt x="1586" y="1114"/>
                  </a:lnTo>
                  <a:lnTo>
                    <a:pt x="1588" y="1184"/>
                  </a:lnTo>
                  <a:lnTo>
                    <a:pt x="1521" y="1180"/>
                  </a:lnTo>
                  <a:lnTo>
                    <a:pt x="1421" y="1068"/>
                  </a:lnTo>
                  <a:lnTo>
                    <a:pt x="1372" y="1094"/>
                  </a:lnTo>
                  <a:lnTo>
                    <a:pt x="1279" y="1049"/>
                  </a:lnTo>
                  <a:lnTo>
                    <a:pt x="1232" y="1072"/>
                  </a:lnTo>
                  <a:lnTo>
                    <a:pt x="1138" y="1062"/>
                  </a:lnTo>
                  <a:lnTo>
                    <a:pt x="1100" y="1090"/>
                  </a:lnTo>
                  <a:lnTo>
                    <a:pt x="1092" y="1155"/>
                  </a:lnTo>
                  <a:lnTo>
                    <a:pt x="1045" y="1149"/>
                  </a:lnTo>
                  <a:lnTo>
                    <a:pt x="1055" y="1184"/>
                  </a:lnTo>
                  <a:lnTo>
                    <a:pt x="1039" y="1234"/>
                  </a:lnTo>
                  <a:lnTo>
                    <a:pt x="968" y="1330"/>
                  </a:lnTo>
                  <a:lnTo>
                    <a:pt x="897" y="1314"/>
                  </a:lnTo>
                  <a:lnTo>
                    <a:pt x="821" y="1304"/>
                  </a:lnTo>
                  <a:lnTo>
                    <a:pt x="813" y="1251"/>
                  </a:lnTo>
                  <a:lnTo>
                    <a:pt x="728" y="1190"/>
                  </a:lnTo>
                  <a:lnTo>
                    <a:pt x="618" y="1147"/>
                  </a:lnTo>
                  <a:lnTo>
                    <a:pt x="521" y="1149"/>
                  </a:lnTo>
                  <a:lnTo>
                    <a:pt x="452" y="1117"/>
                  </a:lnTo>
                  <a:lnTo>
                    <a:pt x="389" y="1121"/>
                  </a:lnTo>
                  <a:lnTo>
                    <a:pt x="338" y="1092"/>
                  </a:lnTo>
                  <a:lnTo>
                    <a:pt x="281" y="1056"/>
                  </a:lnTo>
                  <a:lnTo>
                    <a:pt x="256" y="1054"/>
                  </a:lnTo>
                  <a:lnTo>
                    <a:pt x="185" y="1021"/>
                  </a:lnTo>
                  <a:lnTo>
                    <a:pt x="112" y="1023"/>
                  </a:lnTo>
                  <a:lnTo>
                    <a:pt x="61" y="911"/>
                  </a:lnTo>
                  <a:lnTo>
                    <a:pt x="6" y="822"/>
                  </a:lnTo>
                  <a:lnTo>
                    <a:pt x="0" y="740"/>
                  </a:lnTo>
                  <a:lnTo>
                    <a:pt x="45" y="738"/>
                  </a:lnTo>
                  <a:lnTo>
                    <a:pt x="43" y="686"/>
                  </a:lnTo>
                  <a:lnTo>
                    <a:pt x="77" y="594"/>
                  </a:lnTo>
                  <a:lnTo>
                    <a:pt x="78" y="549"/>
                  </a:lnTo>
                  <a:lnTo>
                    <a:pt x="43" y="529"/>
                  </a:lnTo>
                  <a:lnTo>
                    <a:pt x="80" y="501"/>
                  </a:lnTo>
                  <a:lnTo>
                    <a:pt x="77" y="466"/>
                  </a:lnTo>
                  <a:lnTo>
                    <a:pt x="139" y="501"/>
                  </a:lnTo>
                  <a:lnTo>
                    <a:pt x="244" y="466"/>
                  </a:lnTo>
                  <a:lnTo>
                    <a:pt x="206" y="433"/>
                  </a:lnTo>
                  <a:lnTo>
                    <a:pt x="212" y="383"/>
                  </a:lnTo>
                  <a:lnTo>
                    <a:pt x="265" y="364"/>
                  </a:lnTo>
                  <a:lnTo>
                    <a:pt x="293" y="299"/>
                  </a:lnTo>
                  <a:lnTo>
                    <a:pt x="175" y="206"/>
                  </a:lnTo>
                  <a:lnTo>
                    <a:pt x="179" y="126"/>
                  </a:lnTo>
                  <a:lnTo>
                    <a:pt x="252" y="84"/>
                  </a:lnTo>
                  <a:lnTo>
                    <a:pt x="393" y="70"/>
                  </a:lnTo>
                  <a:lnTo>
                    <a:pt x="502" y="41"/>
                  </a:lnTo>
                  <a:lnTo>
                    <a:pt x="533" y="37"/>
                  </a:lnTo>
                  <a:lnTo>
                    <a:pt x="596" y="0"/>
                  </a:lnTo>
                  <a:lnTo>
                    <a:pt x="675" y="13"/>
                  </a:lnTo>
                  <a:lnTo>
                    <a:pt x="758" y="21"/>
                  </a:lnTo>
                  <a:lnTo>
                    <a:pt x="823" y="57"/>
                  </a:lnTo>
                  <a:lnTo>
                    <a:pt x="880" y="68"/>
                  </a:lnTo>
                  <a:lnTo>
                    <a:pt x="941" y="127"/>
                  </a:lnTo>
                  <a:lnTo>
                    <a:pt x="996" y="124"/>
                  </a:lnTo>
                  <a:lnTo>
                    <a:pt x="1075" y="80"/>
                  </a:lnTo>
                  <a:lnTo>
                    <a:pt x="1147" y="84"/>
                  </a:lnTo>
                  <a:lnTo>
                    <a:pt x="1202" y="80"/>
                  </a:lnTo>
                  <a:lnTo>
                    <a:pt x="1244" y="57"/>
                  </a:lnTo>
                  <a:lnTo>
                    <a:pt x="1319" y="96"/>
                  </a:lnTo>
                  <a:lnTo>
                    <a:pt x="1395" y="151"/>
                  </a:lnTo>
                  <a:lnTo>
                    <a:pt x="1456" y="112"/>
                  </a:lnTo>
                  <a:lnTo>
                    <a:pt x="1480" y="171"/>
                  </a:lnTo>
                  <a:lnTo>
                    <a:pt x="1502" y="214"/>
                  </a:lnTo>
                  <a:lnTo>
                    <a:pt x="1588" y="250"/>
                  </a:lnTo>
                  <a:lnTo>
                    <a:pt x="1641" y="320"/>
                  </a:lnTo>
                  <a:lnTo>
                    <a:pt x="1675" y="322"/>
                  </a:lnTo>
                  <a:lnTo>
                    <a:pt x="1702" y="299"/>
                  </a:lnTo>
                  <a:lnTo>
                    <a:pt x="1740" y="334"/>
                  </a:lnTo>
                  <a:lnTo>
                    <a:pt x="1779" y="389"/>
                  </a:lnTo>
                  <a:lnTo>
                    <a:pt x="1793" y="458"/>
                  </a:lnTo>
                  <a:lnTo>
                    <a:pt x="1824" y="494"/>
                  </a:lnTo>
                  <a:lnTo>
                    <a:pt x="1846" y="543"/>
                  </a:lnTo>
                  <a:lnTo>
                    <a:pt x="1872" y="572"/>
                  </a:lnTo>
                  <a:lnTo>
                    <a:pt x="1840" y="677"/>
                  </a:lnTo>
                  <a:lnTo>
                    <a:pt x="1775" y="714"/>
                  </a:lnTo>
                  <a:lnTo>
                    <a:pt x="1787" y="769"/>
                  </a:lnTo>
                  <a:lnTo>
                    <a:pt x="1748" y="801"/>
                  </a:lnTo>
                  <a:lnTo>
                    <a:pt x="1720" y="805"/>
                  </a:lnTo>
                  <a:lnTo>
                    <a:pt x="1726" y="889"/>
                  </a:lnTo>
                  <a:lnTo>
                    <a:pt x="1693" y="921"/>
                  </a:lnTo>
                  <a:lnTo>
                    <a:pt x="1639" y="911"/>
                  </a:lnTo>
                  <a:lnTo>
                    <a:pt x="1614" y="868"/>
                  </a:lnTo>
                  <a:lnTo>
                    <a:pt x="1586" y="887"/>
                  </a:lnTo>
                  <a:lnTo>
                    <a:pt x="1596" y="938"/>
                  </a:lnTo>
                  <a:lnTo>
                    <a:pt x="1661" y="946"/>
                  </a:lnTo>
                  <a:lnTo>
                    <a:pt x="1716" y="990"/>
                  </a:lnTo>
                  <a:lnTo>
                    <a:pt x="1767" y="1001"/>
                  </a:lnTo>
                  <a:lnTo>
                    <a:pt x="1801" y="1035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21" y="1796"/>
              <a:ext cx="911" cy="693"/>
            </a:xfrm>
            <a:custGeom>
              <a:avLst/>
              <a:gdLst>
                <a:gd name="T0" fmla="*/ 1203 w 1823"/>
                <a:gd name="T1" fmla="*/ 1096 h 1385"/>
                <a:gd name="T2" fmla="*/ 1138 w 1823"/>
                <a:gd name="T3" fmla="*/ 1047 h 1385"/>
                <a:gd name="T4" fmla="*/ 1077 w 1823"/>
                <a:gd name="T5" fmla="*/ 1061 h 1385"/>
                <a:gd name="T6" fmla="*/ 992 w 1823"/>
                <a:gd name="T7" fmla="*/ 996 h 1385"/>
                <a:gd name="T8" fmla="*/ 945 w 1823"/>
                <a:gd name="T9" fmla="*/ 939 h 1385"/>
                <a:gd name="T10" fmla="*/ 929 w 1823"/>
                <a:gd name="T11" fmla="*/ 982 h 1385"/>
                <a:gd name="T12" fmla="*/ 890 w 1823"/>
                <a:gd name="T13" fmla="*/ 1007 h 1385"/>
                <a:gd name="T14" fmla="*/ 874 w 1823"/>
                <a:gd name="T15" fmla="*/ 1078 h 1385"/>
                <a:gd name="T16" fmla="*/ 780 w 1823"/>
                <a:gd name="T17" fmla="*/ 1169 h 1385"/>
                <a:gd name="T18" fmla="*/ 805 w 1823"/>
                <a:gd name="T19" fmla="*/ 1271 h 1385"/>
                <a:gd name="T20" fmla="*/ 752 w 1823"/>
                <a:gd name="T21" fmla="*/ 1352 h 1385"/>
                <a:gd name="T22" fmla="*/ 670 w 1823"/>
                <a:gd name="T23" fmla="*/ 1377 h 1385"/>
                <a:gd name="T24" fmla="*/ 595 w 1823"/>
                <a:gd name="T25" fmla="*/ 1352 h 1385"/>
                <a:gd name="T26" fmla="*/ 528 w 1823"/>
                <a:gd name="T27" fmla="*/ 1206 h 1385"/>
                <a:gd name="T28" fmla="*/ 445 w 1823"/>
                <a:gd name="T29" fmla="*/ 1078 h 1385"/>
                <a:gd name="T30" fmla="*/ 362 w 1823"/>
                <a:gd name="T31" fmla="*/ 1025 h 1385"/>
                <a:gd name="T32" fmla="*/ 349 w 1823"/>
                <a:gd name="T33" fmla="*/ 954 h 1385"/>
                <a:gd name="T34" fmla="*/ 260 w 1823"/>
                <a:gd name="T35" fmla="*/ 1011 h 1385"/>
                <a:gd name="T36" fmla="*/ 215 w 1823"/>
                <a:gd name="T37" fmla="*/ 834 h 1385"/>
                <a:gd name="T38" fmla="*/ 205 w 1823"/>
                <a:gd name="T39" fmla="*/ 624 h 1385"/>
                <a:gd name="T40" fmla="*/ 160 w 1823"/>
                <a:gd name="T41" fmla="*/ 509 h 1385"/>
                <a:gd name="T42" fmla="*/ 199 w 1823"/>
                <a:gd name="T43" fmla="*/ 468 h 1385"/>
                <a:gd name="T44" fmla="*/ 105 w 1823"/>
                <a:gd name="T45" fmla="*/ 305 h 1385"/>
                <a:gd name="T46" fmla="*/ 8 w 1823"/>
                <a:gd name="T47" fmla="*/ 177 h 1385"/>
                <a:gd name="T48" fmla="*/ 140 w 1823"/>
                <a:gd name="T49" fmla="*/ 157 h 1385"/>
                <a:gd name="T50" fmla="*/ 280 w 1823"/>
                <a:gd name="T51" fmla="*/ 179 h 1385"/>
                <a:gd name="T52" fmla="*/ 429 w 1823"/>
                <a:gd name="T53" fmla="*/ 265 h 1385"/>
                <a:gd name="T54" fmla="*/ 496 w 1823"/>
                <a:gd name="T55" fmla="*/ 200 h 1385"/>
                <a:gd name="T56" fmla="*/ 610 w 1823"/>
                <a:gd name="T57" fmla="*/ 200 h 1385"/>
                <a:gd name="T58" fmla="*/ 687 w 1823"/>
                <a:gd name="T59" fmla="*/ 187 h 1385"/>
                <a:gd name="T60" fmla="*/ 673 w 1823"/>
                <a:gd name="T61" fmla="*/ 86 h 1385"/>
                <a:gd name="T62" fmla="*/ 774 w 1823"/>
                <a:gd name="T63" fmla="*/ 0 h 1385"/>
                <a:gd name="T64" fmla="*/ 833 w 1823"/>
                <a:gd name="T65" fmla="*/ 88 h 1385"/>
                <a:gd name="T66" fmla="*/ 961 w 1823"/>
                <a:gd name="T67" fmla="*/ 138 h 1385"/>
                <a:gd name="T68" fmla="*/ 1044 w 1823"/>
                <a:gd name="T69" fmla="*/ 260 h 1385"/>
                <a:gd name="T70" fmla="*/ 1138 w 1823"/>
                <a:gd name="T71" fmla="*/ 216 h 1385"/>
                <a:gd name="T72" fmla="*/ 1242 w 1823"/>
                <a:gd name="T73" fmla="*/ 254 h 1385"/>
                <a:gd name="T74" fmla="*/ 1433 w 1823"/>
                <a:gd name="T75" fmla="*/ 269 h 1385"/>
                <a:gd name="T76" fmla="*/ 1561 w 1823"/>
                <a:gd name="T77" fmla="*/ 291 h 1385"/>
                <a:gd name="T78" fmla="*/ 1679 w 1823"/>
                <a:gd name="T79" fmla="*/ 336 h 1385"/>
                <a:gd name="T80" fmla="*/ 1795 w 1823"/>
                <a:gd name="T81" fmla="*/ 356 h 1385"/>
                <a:gd name="T82" fmla="*/ 1821 w 1823"/>
                <a:gd name="T83" fmla="*/ 519 h 1385"/>
                <a:gd name="T84" fmla="*/ 1727 w 1823"/>
                <a:gd name="T85" fmla="*/ 576 h 1385"/>
                <a:gd name="T86" fmla="*/ 1587 w 1823"/>
                <a:gd name="T87" fmla="*/ 618 h 1385"/>
                <a:gd name="T88" fmla="*/ 1669 w 1823"/>
                <a:gd name="T89" fmla="*/ 771 h 1385"/>
                <a:gd name="T90" fmla="*/ 1732 w 1823"/>
                <a:gd name="T91" fmla="*/ 905 h 1385"/>
                <a:gd name="T92" fmla="*/ 1669 w 1823"/>
                <a:gd name="T93" fmla="*/ 984 h 1385"/>
                <a:gd name="T94" fmla="*/ 1591 w 1823"/>
                <a:gd name="T95" fmla="*/ 905 h 1385"/>
                <a:gd name="T96" fmla="*/ 1516 w 1823"/>
                <a:gd name="T97" fmla="*/ 856 h 1385"/>
                <a:gd name="T98" fmla="*/ 1445 w 1823"/>
                <a:gd name="T99" fmla="*/ 838 h 1385"/>
                <a:gd name="T100" fmla="*/ 1421 w 1823"/>
                <a:gd name="T101" fmla="*/ 895 h 1385"/>
                <a:gd name="T102" fmla="*/ 1378 w 1823"/>
                <a:gd name="T103" fmla="*/ 958 h 1385"/>
                <a:gd name="T104" fmla="*/ 1248 w 1823"/>
                <a:gd name="T105" fmla="*/ 907 h 1385"/>
                <a:gd name="T106" fmla="*/ 1201 w 1823"/>
                <a:gd name="T107" fmla="*/ 986 h 1385"/>
                <a:gd name="T108" fmla="*/ 1280 w 1823"/>
                <a:gd name="T109" fmla="*/ 1009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21" y="1796"/>
              <a:ext cx="911" cy="693"/>
            </a:xfrm>
            <a:custGeom>
              <a:avLst/>
              <a:gdLst>
                <a:gd name="T0" fmla="*/ 1203 w 1823"/>
                <a:gd name="T1" fmla="*/ 1096 h 1385"/>
                <a:gd name="T2" fmla="*/ 1138 w 1823"/>
                <a:gd name="T3" fmla="*/ 1047 h 1385"/>
                <a:gd name="T4" fmla="*/ 1077 w 1823"/>
                <a:gd name="T5" fmla="*/ 1061 h 1385"/>
                <a:gd name="T6" fmla="*/ 992 w 1823"/>
                <a:gd name="T7" fmla="*/ 996 h 1385"/>
                <a:gd name="T8" fmla="*/ 945 w 1823"/>
                <a:gd name="T9" fmla="*/ 939 h 1385"/>
                <a:gd name="T10" fmla="*/ 929 w 1823"/>
                <a:gd name="T11" fmla="*/ 982 h 1385"/>
                <a:gd name="T12" fmla="*/ 890 w 1823"/>
                <a:gd name="T13" fmla="*/ 1007 h 1385"/>
                <a:gd name="T14" fmla="*/ 874 w 1823"/>
                <a:gd name="T15" fmla="*/ 1078 h 1385"/>
                <a:gd name="T16" fmla="*/ 780 w 1823"/>
                <a:gd name="T17" fmla="*/ 1169 h 1385"/>
                <a:gd name="T18" fmla="*/ 805 w 1823"/>
                <a:gd name="T19" fmla="*/ 1271 h 1385"/>
                <a:gd name="T20" fmla="*/ 752 w 1823"/>
                <a:gd name="T21" fmla="*/ 1352 h 1385"/>
                <a:gd name="T22" fmla="*/ 670 w 1823"/>
                <a:gd name="T23" fmla="*/ 1377 h 1385"/>
                <a:gd name="T24" fmla="*/ 595 w 1823"/>
                <a:gd name="T25" fmla="*/ 1352 h 1385"/>
                <a:gd name="T26" fmla="*/ 528 w 1823"/>
                <a:gd name="T27" fmla="*/ 1206 h 1385"/>
                <a:gd name="T28" fmla="*/ 445 w 1823"/>
                <a:gd name="T29" fmla="*/ 1078 h 1385"/>
                <a:gd name="T30" fmla="*/ 362 w 1823"/>
                <a:gd name="T31" fmla="*/ 1025 h 1385"/>
                <a:gd name="T32" fmla="*/ 349 w 1823"/>
                <a:gd name="T33" fmla="*/ 954 h 1385"/>
                <a:gd name="T34" fmla="*/ 260 w 1823"/>
                <a:gd name="T35" fmla="*/ 1011 h 1385"/>
                <a:gd name="T36" fmla="*/ 215 w 1823"/>
                <a:gd name="T37" fmla="*/ 834 h 1385"/>
                <a:gd name="T38" fmla="*/ 205 w 1823"/>
                <a:gd name="T39" fmla="*/ 624 h 1385"/>
                <a:gd name="T40" fmla="*/ 160 w 1823"/>
                <a:gd name="T41" fmla="*/ 509 h 1385"/>
                <a:gd name="T42" fmla="*/ 199 w 1823"/>
                <a:gd name="T43" fmla="*/ 468 h 1385"/>
                <a:gd name="T44" fmla="*/ 105 w 1823"/>
                <a:gd name="T45" fmla="*/ 305 h 1385"/>
                <a:gd name="T46" fmla="*/ 8 w 1823"/>
                <a:gd name="T47" fmla="*/ 177 h 1385"/>
                <a:gd name="T48" fmla="*/ 140 w 1823"/>
                <a:gd name="T49" fmla="*/ 157 h 1385"/>
                <a:gd name="T50" fmla="*/ 280 w 1823"/>
                <a:gd name="T51" fmla="*/ 179 h 1385"/>
                <a:gd name="T52" fmla="*/ 429 w 1823"/>
                <a:gd name="T53" fmla="*/ 265 h 1385"/>
                <a:gd name="T54" fmla="*/ 496 w 1823"/>
                <a:gd name="T55" fmla="*/ 200 h 1385"/>
                <a:gd name="T56" fmla="*/ 610 w 1823"/>
                <a:gd name="T57" fmla="*/ 200 h 1385"/>
                <a:gd name="T58" fmla="*/ 687 w 1823"/>
                <a:gd name="T59" fmla="*/ 187 h 1385"/>
                <a:gd name="T60" fmla="*/ 673 w 1823"/>
                <a:gd name="T61" fmla="*/ 86 h 1385"/>
                <a:gd name="T62" fmla="*/ 774 w 1823"/>
                <a:gd name="T63" fmla="*/ 0 h 1385"/>
                <a:gd name="T64" fmla="*/ 833 w 1823"/>
                <a:gd name="T65" fmla="*/ 88 h 1385"/>
                <a:gd name="T66" fmla="*/ 961 w 1823"/>
                <a:gd name="T67" fmla="*/ 138 h 1385"/>
                <a:gd name="T68" fmla="*/ 1044 w 1823"/>
                <a:gd name="T69" fmla="*/ 260 h 1385"/>
                <a:gd name="T70" fmla="*/ 1138 w 1823"/>
                <a:gd name="T71" fmla="*/ 216 h 1385"/>
                <a:gd name="T72" fmla="*/ 1242 w 1823"/>
                <a:gd name="T73" fmla="*/ 254 h 1385"/>
                <a:gd name="T74" fmla="*/ 1433 w 1823"/>
                <a:gd name="T75" fmla="*/ 269 h 1385"/>
                <a:gd name="T76" fmla="*/ 1561 w 1823"/>
                <a:gd name="T77" fmla="*/ 291 h 1385"/>
                <a:gd name="T78" fmla="*/ 1679 w 1823"/>
                <a:gd name="T79" fmla="*/ 336 h 1385"/>
                <a:gd name="T80" fmla="*/ 1795 w 1823"/>
                <a:gd name="T81" fmla="*/ 356 h 1385"/>
                <a:gd name="T82" fmla="*/ 1821 w 1823"/>
                <a:gd name="T83" fmla="*/ 519 h 1385"/>
                <a:gd name="T84" fmla="*/ 1727 w 1823"/>
                <a:gd name="T85" fmla="*/ 576 h 1385"/>
                <a:gd name="T86" fmla="*/ 1587 w 1823"/>
                <a:gd name="T87" fmla="*/ 618 h 1385"/>
                <a:gd name="T88" fmla="*/ 1669 w 1823"/>
                <a:gd name="T89" fmla="*/ 771 h 1385"/>
                <a:gd name="T90" fmla="*/ 1732 w 1823"/>
                <a:gd name="T91" fmla="*/ 905 h 1385"/>
                <a:gd name="T92" fmla="*/ 1669 w 1823"/>
                <a:gd name="T93" fmla="*/ 984 h 1385"/>
                <a:gd name="T94" fmla="*/ 1591 w 1823"/>
                <a:gd name="T95" fmla="*/ 905 h 1385"/>
                <a:gd name="T96" fmla="*/ 1516 w 1823"/>
                <a:gd name="T97" fmla="*/ 856 h 1385"/>
                <a:gd name="T98" fmla="*/ 1445 w 1823"/>
                <a:gd name="T99" fmla="*/ 838 h 1385"/>
                <a:gd name="T100" fmla="*/ 1421 w 1823"/>
                <a:gd name="T101" fmla="*/ 895 h 1385"/>
                <a:gd name="T102" fmla="*/ 1378 w 1823"/>
                <a:gd name="T103" fmla="*/ 958 h 1385"/>
                <a:gd name="T104" fmla="*/ 1248 w 1823"/>
                <a:gd name="T105" fmla="*/ 907 h 1385"/>
                <a:gd name="T106" fmla="*/ 1201 w 1823"/>
                <a:gd name="T107" fmla="*/ 986 h 1385"/>
                <a:gd name="T108" fmla="*/ 1280 w 1823"/>
                <a:gd name="T109" fmla="*/ 1009 h 1385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823"/>
                <a:gd name="T166" fmla="*/ 0 h 1385"/>
                <a:gd name="T167" fmla="*/ 1823 w 1823"/>
                <a:gd name="T168" fmla="*/ 1385 h 1385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823" h="1385">
                  <a:moveTo>
                    <a:pt x="1301" y="1068"/>
                  </a:moveTo>
                  <a:lnTo>
                    <a:pt x="1203" y="1096"/>
                  </a:lnTo>
                  <a:lnTo>
                    <a:pt x="1142" y="1088"/>
                  </a:lnTo>
                  <a:lnTo>
                    <a:pt x="1138" y="1047"/>
                  </a:lnTo>
                  <a:lnTo>
                    <a:pt x="1105" y="1025"/>
                  </a:lnTo>
                  <a:lnTo>
                    <a:pt x="1077" y="1061"/>
                  </a:lnTo>
                  <a:lnTo>
                    <a:pt x="1014" y="1066"/>
                  </a:lnTo>
                  <a:lnTo>
                    <a:pt x="992" y="996"/>
                  </a:lnTo>
                  <a:lnTo>
                    <a:pt x="992" y="942"/>
                  </a:lnTo>
                  <a:lnTo>
                    <a:pt x="945" y="939"/>
                  </a:lnTo>
                  <a:lnTo>
                    <a:pt x="916" y="954"/>
                  </a:lnTo>
                  <a:lnTo>
                    <a:pt x="929" y="982"/>
                  </a:lnTo>
                  <a:lnTo>
                    <a:pt x="923" y="1005"/>
                  </a:lnTo>
                  <a:lnTo>
                    <a:pt x="890" y="1007"/>
                  </a:lnTo>
                  <a:lnTo>
                    <a:pt x="866" y="1033"/>
                  </a:lnTo>
                  <a:lnTo>
                    <a:pt x="874" y="1078"/>
                  </a:lnTo>
                  <a:lnTo>
                    <a:pt x="817" y="1149"/>
                  </a:lnTo>
                  <a:lnTo>
                    <a:pt x="780" y="1169"/>
                  </a:lnTo>
                  <a:lnTo>
                    <a:pt x="780" y="1234"/>
                  </a:lnTo>
                  <a:lnTo>
                    <a:pt x="805" y="1271"/>
                  </a:lnTo>
                  <a:lnTo>
                    <a:pt x="801" y="1326"/>
                  </a:lnTo>
                  <a:lnTo>
                    <a:pt x="752" y="1352"/>
                  </a:lnTo>
                  <a:lnTo>
                    <a:pt x="742" y="1330"/>
                  </a:lnTo>
                  <a:lnTo>
                    <a:pt x="670" y="1377"/>
                  </a:lnTo>
                  <a:lnTo>
                    <a:pt x="632" y="1385"/>
                  </a:lnTo>
                  <a:lnTo>
                    <a:pt x="595" y="1352"/>
                  </a:lnTo>
                  <a:lnTo>
                    <a:pt x="563" y="1273"/>
                  </a:lnTo>
                  <a:lnTo>
                    <a:pt x="528" y="1206"/>
                  </a:lnTo>
                  <a:lnTo>
                    <a:pt x="500" y="1163"/>
                  </a:lnTo>
                  <a:lnTo>
                    <a:pt x="445" y="1078"/>
                  </a:lnTo>
                  <a:lnTo>
                    <a:pt x="396" y="1076"/>
                  </a:lnTo>
                  <a:lnTo>
                    <a:pt x="362" y="1025"/>
                  </a:lnTo>
                  <a:lnTo>
                    <a:pt x="378" y="988"/>
                  </a:lnTo>
                  <a:lnTo>
                    <a:pt x="349" y="954"/>
                  </a:lnTo>
                  <a:lnTo>
                    <a:pt x="303" y="1004"/>
                  </a:lnTo>
                  <a:lnTo>
                    <a:pt x="260" y="1011"/>
                  </a:lnTo>
                  <a:lnTo>
                    <a:pt x="227" y="950"/>
                  </a:lnTo>
                  <a:lnTo>
                    <a:pt x="215" y="834"/>
                  </a:lnTo>
                  <a:lnTo>
                    <a:pt x="211" y="712"/>
                  </a:lnTo>
                  <a:lnTo>
                    <a:pt x="205" y="624"/>
                  </a:lnTo>
                  <a:lnTo>
                    <a:pt x="199" y="582"/>
                  </a:lnTo>
                  <a:lnTo>
                    <a:pt x="160" y="509"/>
                  </a:lnTo>
                  <a:lnTo>
                    <a:pt x="193" y="496"/>
                  </a:lnTo>
                  <a:lnTo>
                    <a:pt x="199" y="468"/>
                  </a:lnTo>
                  <a:lnTo>
                    <a:pt x="136" y="401"/>
                  </a:lnTo>
                  <a:lnTo>
                    <a:pt x="105" y="305"/>
                  </a:lnTo>
                  <a:lnTo>
                    <a:pt x="0" y="240"/>
                  </a:lnTo>
                  <a:lnTo>
                    <a:pt x="8" y="177"/>
                  </a:lnTo>
                  <a:lnTo>
                    <a:pt x="49" y="147"/>
                  </a:lnTo>
                  <a:lnTo>
                    <a:pt x="140" y="157"/>
                  </a:lnTo>
                  <a:lnTo>
                    <a:pt x="189" y="134"/>
                  </a:lnTo>
                  <a:lnTo>
                    <a:pt x="280" y="179"/>
                  </a:lnTo>
                  <a:lnTo>
                    <a:pt x="329" y="153"/>
                  </a:lnTo>
                  <a:lnTo>
                    <a:pt x="429" y="265"/>
                  </a:lnTo>
                  <a:lnTo>
                    <a:pt x="496" y="267"/>
                  </a:lnTo>
                  <a:lnTo>
                    <a:pt x="496" y="200"/>
                  </a:lnTo>
                  <a:lnTo>
                    <a:pt x="563" y="157"/>
                  </a:lnTo>
                  <a:lnTo>
                    <a:pt x="610" y="200"/>
                  </a:lnTo>
                  <a:lnTo>
                    <a:pt x="644" y="167"/>
                  </a:lnTo>
                  <a:lnTo>
                    <a:pt x="687" y="187"/>
                  </a:lnTo>
                  <a:lnTo>
                    <a:pt x="709" y="120"/>
                  </a:lnTo>
                  <a:lnTo>
                    <a:pt x="673" y="86"/>
                  </a:lnTo>
                  <a:lnTo>
                    <a:pt x="677" y="35"/>
                  </a:lnTo>
                  <a:lnTo>
                    <a:pt x="774" y="0"/>
                  </a:lnTo>
                  <a:lnTo>
                    <a:pt x="807" y="17"/>
                  </a:lnTo>
                  <a:lnTo>
                    <a:pt x="833" y="88"/>
                  </a:lnTo>
                  <a:lnTo>
                    <a:pt x="914" y="161"/>
                  </a:lnTo>
                  <a:lnTo>
                    <a:pt x="961" y="138"/>
                  </a:lnTo>
                  <a:lnTo>
                    <a:pt x="988" y="216"/>
                  </a:lnTo>
                  <a:lnTo>
                    <a:pt x="1044" y="260"/>
                  </a:lnTo>
                  <a:lnTo>
                    <a:pt x="1091" y="267"/>
                  </a:lnTo>
                  <a:lnTo>
                    <a:pt x="1138" y="216"/>
                  </a:lnTo>
                  <a:lnTo>
                    <a:pt x="1183" y="195"/>
                  </a:lnTo>
                  <a:lnTo>
                    <a:pt x="1242" y="254"/>
                  </a:lnTo>
                  <a:lnTo>
                    <a:pt x="1335" y="228"/>
                  </a:lnTo>
                  <a:lnTo>
                    <a:pt x="1433" y="269"/>
                  </a:lnTo>
                  <a:lnTo>
                    <a:pt x="1496" y="317"/>
                  </a:lnTo>
                  <a:lnTo>
                    <a:pt x="1561" y="291"/>
                  </a:lnTo>
                  <a:lnTo>
                    <a:pt x="1632" y="336"/>
                  </a:lnTo>
                  <a:lnTo>
                    <a:pt x="1679" y="336"/>
                  </a:lnTo>
                  <a:lnTo>
                    <a:pt x="1681" y="368"/>
                  </a:lnTo>
                  <a:lnTo>
                    <a:pt x="1795" y="356"/>
                  </a:lnTo>
                  <a:lnTo>
                    <a:pt x="1823" y="433"/>
                  </a:lnTo>
                  <a:lnTo>
                    <a:pt x="1821" y="519"/>
                  </a:lnTo>
                  <a:lnTo>
                    <a:pt x="1770" y="527"/>
                  </a:lnTo>
                  <a:lnTo>
                    <a:pt x="1727" y="576"/>
                  </a:lnTo>
                  <a:lnTo>
                    <a:pt x="1620" y="584"/>
                  </a:lnTo>
                  <a:lnTo>
                    <a:pt x="1587" y="618"/>
                  </a:lnTo>
                  <a:lnTo>
                    <a:pt x="1610" y="693"/>
                  </a:lnTo>
                  <a:lnTo>
                    <a:pt x="1669" y="771"/>
                  </a:lnTo>
                  <a:lnTo>
                    <a:pt x="1721" y="815"/>
                  </a:lnTo>
                  <a:lnTo>
                    <a:pt x="1732" y="905"/>
                  </a:lnTo>
                  <a:lnTo>
                    <a:pt x="1731" y="956"/>
                  </a:lnTo>
                  <a:lnTo>
                    <a:pt x="1669" y="984"/>
                  </a:lnTo>
                  <a:lnTo>
                    <a:pt x="1616" y="913"/>
                  </a:lnTo>
                  <a:lnTo>
                    <a:pt x="1591" y="905"/>
                  </a:lnTo>
                  <a:lnTo>
                    <a:pt x="1575" y="838"/>
                  </a:lnTo>
                  <a:lnTo>
                    <a:pt x="1516" y="856"/>
                  </a:lnTo>
                  <a:lnTo>
                    <a:pt x="1463" y="818"/>
                  </a:lnTo>
                  <a:lnTo>
                    <a:pt x="1445" y="838"/>
                  </a:lnTo>
                  <a:lnTo>
                    <a:pt x="1457" y="880"/>
                  </a:lnTo>
                  <a:lnTo>
                    <a:pt x="1421" y="895"/>
                  </a:lnTo>
                  <a:lnTo>
                    <a:pt x="1362" y="909"/>
                  </a:lnTo>
                  <a:lnTo>
                    <a:pt x="1378" y="958"/>
                  </a:lnTo>
                  <a:lnTo>
                    <a:pt x="1313" y="950"/>
                  </a:lnTo>
                  <a:lnTo>
                    <a:pt x="1248" y="907"/>
                  </a:lnTo>
                  <a:lnTo>
                    <a:pt x="1197" y="944"/>
                  </a:lnTo>
                  <a:lnTo>
                    <a:pt x="1201" y="986"/>
                  </a:lnTo>
                  <a:lnTo>
                    <a:pt x="1252" y="1009"/>
                  </a:lnTo>
                  <a:lnTo>
                    <a:pt x="1280" y="1009"/>
                  </a:lnTo>
                  <a:lnTo>
                    <a:pt x="1301" y="1068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65" y="2206"/>
              <a:ext cx="453" cy="398"/>
            </a:xfrm>
            <a:custGeom>
              <a:avLst/>
              <a:gdLst>
                <a:gd name="T0" fmla="*/ 884 w 907"/>
                <a:gd name="T1" fmla="*/ 339 h 796"/>
                <a:gd name="T2" fmla="*/ 884 w 907"/>
                <a:gd name="T3" fmla="*/ 424 h 796"/>
                <a:gd name="T4" fmla="*/ 907 w 907"/>
                <a:gd name="T5" fmla="*/ 520 h 796"/>
                <a:gd name="T6" fmla="*/ 870 w 907"/>
                <a:gd name="T7" fmla="*/ 555 h 796"/>
                <a:gd name="T8" fmla="*/ 837 w 907"/>
                <a:gd name="T9" fmla="*/ 607 h 796"/>
                <a:gd name="T10" fmla="*/ 783 w 907"/>
                <a:gd name="T11" fmla="*/ 640 h 796"/>
                <a:gd name="T12" fmla="*/ 717 w 907"/>
                <a:gd name="T13" fmla="*/ 636 h 796"/>
                <a:gd name="T14" fmla="*/ 663 w 907"/>
                <a:gd name="T15" fmla="*/ 695 h 796"/>
                <a:gd name="T16" fmla="*/ 600 w 907"/>
                <a:gd name="T17" fmla="*/ 670 h 796"/>
                <a:gd name="T18" fmla="*/ 539 w 907"/>
                <a:gd name="T19" fmla="*/ 654 h 796"/>
                <a:gd name="T20" fmla="*/ 480 w 907"/>
                <a:gd name="T21" fmla="*/ 695 h 796"/>
                <a:gd name="T22" fmla="*/ 421 w 907"/>
                <a:gd name="T23" fmla="*/ 735 h 796"/>
                <a:gd name="T24" fmla="*/ 392 w 907"/>
                <a:gd name="T25" fmla="*/ 782 h 796"/>
                <a:gd name="T26" fmla="*/ 283 w 907"/>
                <a:gd name="T27" fmla="*/ 740 h 796"/>
                <a:gd name="T28" fmla="*/ 193 w 907"/>
                <a:gd name="T29" fmla="*/ 794 h 796"/>
                <a:gd name="T30" fmla="*/ 179 w 907"/>
                <a:gd name="T31" fmla="*/ 746 h 796"/>
                <a:gd name="T32" fmla="*/ 136 w 907"/>
                <a:gd name="T33" fmla="*/ 672 h 796"/>
                <a:gd name="T34" fmla="*/ 165 w 907"/>
                <a:gd name="T35" fmla="*/ 504 h 796"/>
                <a:gd name="T36" fmla="*/ 108 w 907"/>
                <a:gd name="T37" fmla="*/ 465 h 796"/>
                <a:gd name="T38" fmla="*/ 26 w 907"/>
                <a:gd name="T39" fmla="*/ 473 h 796"/>
                <a:gd name="T40" fmla="*/ 0 w 907"/>
                <a:gd name="T41" fmla="*/ 390 h 796"/>
                <a:gd name="T42" fmla="*/ 85 w 907"/>
                <a:gd name="T43" fmla="*/ 351 h 796"/>
                <a:gd name="T44" fmla="*/ 122 w 907"/>
                <a:gd name="T45" fmla="*/ 341 h 796"/>
                <a:gd name="T46" fmla="*/ 238 w 907"/>
                <a:gd name="T47" fmla="*/ 331 h 796"/>
                <a:gd name="T48" fmla="*/ 315 w 907"/>
                <a:gd name="T49" fmla="*/ 276 h 796"/>
                <a:gd name="T50" fmla="*/ 392 w 907"/>
                <a:gd name="T51" fmla="*/ 189 h 796"/>
                <a:gd name="T52" fmla="*/ 313 w 907"/>
                <a:gd name="T53" fmla="*/ 166 h 796"/>
                <a:gd name="T54" fmla="*/ 360 w 907"/>
                <a:gd name="T55" fmla="*/ 87 h 796"/>
                <a:gd name="T56" fmla="*/ 490 w 907"/>
                <a:gd name="T57" fmla="*/ 138 h 796"/>
                <a:gd name="T58" fmla="*/ 531 w 907"/>
                <a:gd name="T59" fmla="*/ 75 h 796"/>
                <a:gd name="T60" fmla="*/ 557 w 907"/>
                <a:gd name="T61" fmla="*/ 18 h 796"/>
                <a:gd name="T62" fmla="*/ 628 w 907"/>
                <a:gd name="T63" fmla="*/ 36 h 796"/>
                <a:gd name="T64" fmla="*/ 703 w 907"/>
                <a:gd name="T65" fmla="*/ 85 h 796"/>
                <a:gd name="T66" fmla="*/ 781 w 907"/>
                <a:gd name="T67" fmla="*/ 164 h 796"/>
                <a:gd name="T68" fmla="*/ 864 w 907"/>
                <a:gd name="T69" fmla="*/ 209 h 796"/>
                <a:gd name="T70" fmla="*/ 833 w 907"/>
                <a:gd name="T71" fmla="*/ 309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65" y="2206"/>
              <a:ext cx="453" cy="398"/>
            </a:xfrm>
            <a:custGeom>
              <a:avLst/>
              <a:gdLst>
                <a:gd name="T0" fmla="*/ 884 w 907"/>
                <a:gd name="T1" fmla="*/ 339 h 796"/>
                <a:gd name="T2" fmla="*/ 884 w 907"/>
                <a:gd name="T3" fmla="*/ 424 h 796"/>
                <a:gd name="T4" fmla="*/ 907 w 907"/>
                <a:gd name="T5" fmla="*/ 520 h 796"/>
                <a:gd name="T6" fmla="*/ 870 w 907"/>
                <a:gd name="T7" fmla="*/ 555 h 796"/>
                <a:gd name="T8" fmla="*/ 837 w 907"/>
                <a:gd name="T9" fmla="*/ 607 h 796"/>
                <a:gd name="T10" fmla="*/ 783 w 907"/>
                <a:gd name="T11" fmla="*/ 640 h 796"/>
                <a:gd name="T12" fmla="*/ 717 w 907"/>
                <a:gd name="T13" fmla="*/ 636 h 796"/>
                <a:gd name="T14" fmla="*/ 663 w 907"/>
                <a:gd name="T15" fmla="*/ 695 h 796"/>
                <a:gd name="T16" fmla="*/ 600 w 907"/>
                <a:gd name="T17" fmla="*/ 670 h 796"/>
                <a:gd name="T18" fmla="*/ 539 w 907"/>
                <a:gd name="T19" fmla="*/ 654 h 796"/>
                <a:gd name="T20" fmla="*/ 480 w 907"/>
                <a:gd name="T21" fmla="*/ 695 h 796"/>
                <a:gd name="T22" fmla="*/ 421 w 907"/>
                <a:gd name="T23" fmla="*/ 735 h 796"/>
                <a:gd name="T24" fmla="*/ 392 w 907"/>
                <a:gd name="T25" fmla="*/ 782 h 796"/>
                <a:gd name="T26" fmla="*/ 283 w 907"/>
                <a:gd name="T27" fmla="*/ 740 h 796"/>
                <a:gd name="T28" fmla="*/ 193 w 907"/>
                <a:gd name="T29" fmla="*/ 794 h 796"/>
                <a:gd name="T30" fmla="*/ 179 w 907"/>
                <a:gd name="T31" fmla="*/ 746 h 796"/>
                <a:gd name="T32" fmla="*/ 136 w 907"/>
                <a:gd name="T33" fmla="*/ 672 h 796"/>
                <a:gd name="T34" fmla="*/ 165 w 907"/>
                <a:gd name="T35" fmla="*/ 504 h 796"/>
                <a:gd name="T36" fmla="*/ 108 w 907"/>
                <a:gd name="T37" fmla="*/ 465 h 796"/>
                <a:gd name="T38" fmla="*/ 26 w 907"/>
                <a:gd name="T39" fmla="*/ 473 h 796"/>
                <a:gd name="T40" fmla="*/ 0 w 907"/>
                <a:gd name="T41" fmla="*/ 390 h 796"/>
                <a:gd name="T42" fmla="*/ 85 w 907"/>
                <a:gd name="T43" fmla="*/ 351 h 796"/>
                <a:gd name="T44" fmla="*/ 122 w 907"/>
                <a:gd name="T45" fmla="*/ 341 h 796"/>
                <a:gd name="T46" fmla="*/ 238 w 907"/>
                <a:gd name="T47" fmla="*/ 331 h 796"/>
                <a:gd name="T48" fmla="*/ 315 w 907"/>
                <a:gd name="T49" fmla="*/ 276 h 796"/>
                <a:gd name="T50" fmla="*/ 392 w 907"/>
                <a:gd name="T51" fmla="*/ 189 h 796"/>
                <a:gd name="T52" fmla="*/ 313 w 907"/>
                <a:gd name="T53" fmla="*/ 166 h 796"/>
                <a:gd name="T54" fmla="*/ 360 w 907"/>
                <a:gd name="T55" fmla="*/ 87 h 796"/>
                <a:gd name="T56" fmla="*/ 490 w 907"/>
                <a:gd name="T57" fmla="*/ 138 h 796"/>
                <a:gd name="T58" fmla="*/ 531 w 907"/>
                <a:gd name="T59" fmla="*/ 75 h 796"/>
                <a:gd name="T60" fmla="*/ 557 w 907"/>
                <a:gd name="T61" fmla="*/ 18 h 796"/>
                <a:gd name="T62" fmla="*/ 628 w 907"/>
                <a:gd name="T63" fmla="*/ 36 h 796"/>
                <a:gd name="T64" fmla="*/ 703 w 907"/>
                <a:gd name="T65" fmla="*/ 85 h 796"/>
                <a:gd name="T66" fmla="*/ 781 w 907"/>
                <a:gd name="T67" fmla="*/ 164 h 796"/>
                <a:gd name="T68" fmla="*/ 864 w 907"/>
                <a:gd name="T69" fmla="*/ 209 h 796"/>
                <a:gd name="T70" fmla="*/ 833 w 907"/>
                <a:gd name="T71" fmla="*/ 309 h 79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907"/>
                <a:gd name="T109" fmla="*/ 0 h 796"/>
                <a:gd name="T110" fmla="*/ 907 w 907"/>
                <a:gd name="T111" fmla="*/ 796 h 79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907" h="796">
                  <a:moveTo>
                    <a:pt x="817" y="333"/>
                  </a:moveTo>
                  <a:lnTo>
                    <a:pt x="884" y="339"/>
                  </a:lnTo>
                  <a:lnTo>
                    <a:pt x="905" y="372"/>
                  </a:lnTo>
                  <a:lnTo>
                    <a:pt x="884" y="424"/>
                  </a:lnTo>
                  <a:lnTo>
                    <a:pt x="880" y="475"/>
                  </a:lnTo>
                  <a:lnTo>
                    <a:pt x="907" y="520"/>
                  </a:lnTo>
                  <a:lnTo>
                    <a:pt x="882" y="569"/>
                  </a:lnTo>
                  <a:lnTo>
                    <a:pt x="870" y="555"/>
                  </a:lnTo>
                  <a:lnTo>
                    <a:pt x="837" y="567"/>
                  </a:lnTo>
                  <a:lnTo>
                    <a:pt x="837" y="607"/>
                  </a:lnTo>
                  <a:lnTo>
                    <a:pt x="801" y="607"/>
                  </a:lnTo>
                  <a:lnTo>
                    <a:pt x="783" y="640"/>
                  </a:lnTo>
                  <a:lnTo>
                    <a:pt x="746" y="620"/>
                  </a:lnTo>
                  <a:lnTo>
                    <a:pt x="717" y="636"/>
                  </a:lnTo>
                  <a:lnTo>
                    <a:pt x="709" y="670"/>
                  </a:lnTo>
                  <a:lnTo>
                    <a:pt x="663" y="695"/>
                  </a:lnTo>
                  <a:lnTo>
                    <a:pt x="640" y="674"/>
                  </a:lnTo>
                  <a:lnTo>
                    <a:pt x="600" y="670"/>
                  </a:lnTo>
                  <a:lnTo>
                    <a:pt x="579" y="630"/>
                  </a:lnTo>
                  <a:lnTo>
                    <a:pt x="539" y="654"/>
                  </a:lnTo>
                  <a:lnTo>
                    <a:pt x="530" y="683"/>
                  </a:lnTo>
                  <a:lnTo>
                    <a:pt x="480" y="695"/>
                  </a:lnTo>
                  <a:lnTo>
                    <a:pt x="449" y="725"/>
                  </a:lnTo>
                  <a:lnTo>
                    <a:pt x="421" y="735"/>
                  </a:lnTo>
                  <a:lnTo>
                    <a:pt x="417" y="756"/>
                  </a:lnTo>
                  <a:lnTo>
                    <a:pt x="392" y="782"/>
                  </a:lnTo>
                  <a:lnTo>
                    <a:pt x="337" y="774"/>
                  </a:lnTo>
                  <a:lnTo>
                    <a:pt x="283" y="740"/>
                  </a:lnTo>
                  <a:lnTo>
                    <a:pt x="246" y="742"/>
                  </a:lnTo>
                  <a:lnTo>
                    <a:pt x="193" y="794"/>
                  </a:lnTo>
                  <a:lnTo>
                    <a:pt x="142" y="796"/>
                  </a:lnTo>
                  <a:lnTo>
                    <a:pt x="179" y="746"/>
                  </a:lnTo>
                  <a:lnTo>
                    <a:pt x="177" y="691"/>
                  </a:lnTo>
                  <a:lnTo>
                    <a:pt x="136" y="672"/>
                  </a:lnTo>
                  <a:lnTo>
                    <a:pt x="114" y="628"/>
                  </a:lnTo>
                  <a:lnTo>
                    <a:pt x="165" y="504"/>
                  </a:lnTo>
                  <a:lnTo>
                    <a:pt x="130" y="459"/>
                  </a:lnTo>
                  <a:lnTo>
                    <a:pt x="108" y="465"/>
                  </a:lnTo>
                  <a:lnTo>
                    <a:pt x="67" y="485"/>
                  </a:lnTo>
                  <a:lnTo>
                    <a:pt x="26" y="473"/>
                  </a:lnTo>
                  <a:lnTo>
                    <a:pt x="22" y="418"/>
                  </a:lnTo>
                  <a:lnTo>
                    <a:pt x="0" y="390"/>
                  </a:lnTo>
                  <a:lnTo>
                    <a:pt x="55" y="329"/>
                  </a:lnTo>
                  <a:lnTo>
                    <a:pt x="85" y="351"/>
                  </a:lnTo>
                  <a:lnTo>
                    <a:pt x="108" y="325"/>
                  </a:lnTo>
                  <a:lnTo>
                    <a:pt x="122" y="341"/>
                  </a:lnTo>
                  <a:lnTo>
                    <a:pt x="191" y="341"/>
                  </a:lnTo>
                  <a:lnTo>
                    <a:pt x="238" y="331"/>
                  </a:lnTo>
                  <a:lnTo>
                    <a:pt x="254" y="266"/>
                  </a:lnTo>
                  <a:lnTo>
                    <a:pt x="315" y="276"/>
                  </a:lnTo>
                  <a:lnTo>
                    <a:pt x="413" y="248"/>
                  </a:lnTo>
                  <a:lnTo>
                    <a:pt x="392" y="189"/>
                  </a:lnTo>
                  <a:lnTo>
                    <a:pt x="364" y="189"/>
                  </a:lnTo>
                  <a:lnTo>
                    <a:pt x="313" y="166"/>
                  </a:lnTo>
                  <a:lnTo>
                    <a:pt x="309" y="124"/>
                  </a:lnTo>
                  <a:lnTo>
                    <a:pt x="360" y="87"/>
                  </a:lnTo>
                  <a:lnTo>
                    <a:pt x="421" y="128"/>
                  </a:lnTo>
                  <a:lnTo>
                    <a:pt x="490" y="138"/>
                  </a:lnTo>
                  <a:lnTo>
                    <a:pt x="476" y="89"/>
                  </a:lnTo>
                  <a:lnTo>
                    <a:pt x="531" y="75"/>
                  </a:lnTo>
                  <a:lnTo>
                    <a:pt x="569" y="60"/>
                  </a:lnTo>
                  <a:lnTo>
                    <a:pt x="557" y="18"/>
                  </a:lnTo>
                  <a:lnTo>
                    <a:pt x="577" y="0"/>
                  </a:lnTo>
                  <a:lnTo>
                    <a:pt x="628" y="36"/>
                  </a:lnTo>
                  <a:lnTo>
                    <a:pt x="687" y="18"/>
                  </a:lnTo>
                  <a:lnTo>
                    <a:pt x="703" y="85"/>
                  </a:lnTo>
                  <a:lnTo>
                    <a:pt x="728" y="93"/>
                  </a:lnTo>
                  <a:lnTo>
                    <a:pt x="781" y="164"/>
                  </a:lnTo>
                  <a:lnTo>
                    <a:pt x="843" y="136"/>
                  </a:lnTo>
                  <a:lnTo>
                    <a:pt x="864" y="209"/>
                  </a:lnTo>
                  <a:lnTo>
                    <a:pt x="884" y="280"/>
                  </a:lnTo>
                  <a:lnTo>
                    <a:pt x="833" y="309"/>
                  </a:lnTo>
                  <a:lnTo>
                    <a:pt x="817" y="333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74" y="2111"/>
              <a:ext cx="402" cy="458"/>
            </a:xfrm>
            <a:custGeom>
              <a:avLst/>
              <a:gdLst>
                <a:gd name="T0" fmla="*/ 746 w 805"/>
                <a:gd name="T1" fmla="*/ 177 h 917"/>
                <a:gd name="T2" fmla="*/ 766 w 805"/>
                <a:gd name="T3" fmla="*/ 251 h 917"/>
                <a:gd name="T4" fmla="*/ 740 w 805"/>
                <a:gd name="T5" fmla="*/ 299 h 917"/>
                <a:gd name="T6" fmla="*/ 707 w 805"/>
                <a:gd name="T7" fmla="*/ 322 h 917"/>
                <a:gd name="T8" fmla="*/ 685 w 805"/>
                <a:gd name="T9" fmla="*/ 393 h 917"/>
                <a:gd name="T10" fmla="*/ 736 w 805"/>
                <a:gd name="T11" fmla="*/ 446 h 917"/>
                <a:gd name="T12" fmla="*/ 746 w 805"/>
                <a:gd name="T13" fmla="*/ 531 h 917"/>
                <a:gd name="T14" fmla="*/ 787 w 805"/>
                <a:gd name="T15" fmla="*/ 557 h 917"/>
                <a:gd name="T16" fmla="*/ 805 w 805"/>
                <a:gd name="T17" fmla="*/ 627 h 917"/>
                <a:gd name="T18" fmla="*/ 777 w 805"/>
                <a:gd name="T19" fmla="*/ 688 h 917"/>
                <a:gd name="T20" fmla="*/ 781 w 805"/>
                <a:gd name="T21" fmla="*/ 747 h 917"/>
                <a:gd name="T22" fmla="*/ 724 w 805"/>
                <a:gd name="T23" fmla="*/ 777 h 917"/>
                <a:gd name="T24" fmla="*/ 673 w 805"/>
                <a:gd name="T25" fmla="*/ 747 h 917"/>
                <a:gd name="T26" fmla="*/ 573 w 805"/>
                <a:gd name="T27" fmla="*/ 816 h 917"/>
                <a:gd name="T28" fmla="*/ 518 w 805"/>
                <a:gd name="T29" fmla="*/ 824 h 917"/>
                <a:gd name="T30" fmla="*/ 518 w 805"/>
                <a:gd name="T31" fmla="*/ 881 h 917"/>
                <a:gd name="T32" fmla="*/ 492 w 805"/>
                <a:gd name="T33" fmla="*/ 895 h 917"/>
                <a:gd name="T34" fmla="*/ 457 w 805"/>
                <a:gd name="T35" fmla="*/ 895 h 917"/>
                <a:gd name="T36" fmla="*/ 419 w 805"/>
                <a:gd name="T37" fmla="*/ 917 h 917"/>
                <a:gd name="T38" fmla="*/ 419 w 805"/>
                <a:gd name="T39" fmla="*/ 873 h 917"/>
                <a:gd name="T40" fmla="*/ 403 w 805"/>
                <a:gd name="T41" fmla="*/ 848 h 917"/>
                <a:gd name="T42" fmla="*/ 333 w 805"/>
                <a:gd name="T43" fmla="*/ 850 h 917"/>
                <a:gd name="T44" fmla="*/ 384 w 805"/>
                <a:gd name="T45" fmla="*/ 787 h 917"/>
                <a:gd name="T46" fmla="*/ 388 w 805"/>
                <a:gd name="T47" fmla="*/ 726 h 917"/>
                <a:gd name="T48" fmla="*/ 362 w 805"/>
                <a:gd name="T49" fmla="*/ 706 h 917"/>
                <a:gd name="T50" fmla="*/ 362 w 805"/>
                <a:gd name="T51" fmla="*/ 647 h 917"/>
                <a:gd name="T52" fmla="*/ 329 w 805"/>
                <a:gd name="T53" fmla="*/ 637 h 917"/>
                <a:gd name="T54" fmla="*/ 297 w 805"/>
                <a:gd name="T55" fmla="*/ 655 h 917"/>
                <a:gd name="T56" fmla="*/ 256 w 805"/>
                <a:gd name="T57" fmla="*/ 643 h 917"/>
                <a:gd name="T58" fmla="*/ 214 w 805"/>
                <a:gd name="T59" fmla="*/ 700 h 917"/>
                <a:gd name="T60" fmla="*/ 191 w 805"/>
                <a:gd name="T61" fmla="*/ 673 h 917"/>
                <a:gd name="T62" fmla="*/ 163 w 805"/>
                <a:gd name="T63" fmla="*/ 667 h 917"/>
                <a:gd name="T64" fmla="*/ 148 w 805"/>
                <a:gd name="T65" fmla="*/ 714 h 917"/>
                <a:gd name="T66" fmla="*/ 88 w 805"/>
                <a:gd name="T67" fmla="*/ 708 h 917"/>
                <a:gd name="T68" fmla="*/ 61 w 805"/>
                <a:gd name="T69" fmla="*/ 667 h 917"/>
                <a:gd name="T70" fmla="*/ 65 w 805"/>
                <a:gd name="T71" fmla="*/ 614 h 917"/>
                <a:gd name="T72" fmla="*/ 86 w 805"/>
                <a:gd name="T73" fmla="*/ 562 h 917"/>
                <a:gd name="T74" fmla="*/ 65 w 805"/>
                <a:gd name="T75" fmla="*/ 529 h 917"/>
                <a:gd name="T76" fmla="*/ 0 w 805"/>
                <a:gd name="T77" fmla="*/ 523 h 917"/>
                <a:gd name="T78" fmla="*/ 14 w 805"/>
                <a:gd name="T79" fmla="*/ 499 h 917"/>
                <a:gd name="T80" fmla="*/ 63 w 805"/>
                <a:gd name="T81" fmla="*/ 468 h 917"/>
                <a:gd name="T82" fmla="*/ 24 w 805"/>
                <a:gd name="T83" fmla="*/ 326 h 917"/>
                <a:gd name="T84" fmla="*/ 25 w 805"/>
                <a:gd name="T85" fmla="*/ 275 h 917"/>
                <a:gd name="T86" fmla="*/ 14 w 805"/>
                <a:gd name="T87" fmla="*/ 185 h 917"/>
                <a:gd name="T88" fmla="*/ 41 w 805"/>
                <a:gd name="T89" fmla="*/ 120 h 917"/>
                <a:gd name="T90" fmla="*/ 100 w 805"/>
                <a:gd name="T91" fmla="*/ 68 h 917"/>
                <a:gd name="T92" fmla="*/ 199 w 805"/>
                <a:gd name="T93" fmla="*/ 84 h 917"/>
                <a:gd name="T94" fmla="*/ 212 w 805"/>
                <a:gd name="T95" fmla="*/ 59 h 917"/>
                <a:gd name="T96" fmla="*/ 183 w 805"/>
                <a:gd name="T97" fmla="*/ 17 h 917"/>
                <a:gd name="T98" fmla="*/ 252 w 805"/>
                <a:gd name="T99" fmla="*/ 0 h 917"/>
                <a:gd name="T100" fmla="*/ 340 w 805"/>
                <a:gd name="T101" fmla="*/ 27 h 917"/>
                <a:gd name="T102" fmla="*/ 411 w 805"/>
                <a:gd name="T103" fmla="*/ 31 h 917"/>
                <a:gd name="T104" fmla="*/ 468 w 805"/>
                <a:gd name="T105" fmla="*/ 70 h 917"/>
                <a:gd name="T106" fmla="*/ 529 w 805"/>
                <a:gd name="T107" fmla="*/ 35 h 917"/>
                <a:gd name="T108" fmla="*/ 561 w 805"/>
                <a:gd name="T109" fmla="*/ 41 h 917"/>
                <a:gd name="T110" fmla="*/ 567 w 805"/>
                <a:gd name="T111" fmla="*/ 74 h 917"/>
                <a:gd name="T112" fmla="*/ 638 w 805"/>
                <a:gd name="T113" fmla="*/ 25 h 917"/>
                <a:gd name="T114" fmla="*/ 671 w 805"/>
                <a:gd name="T115" fmla="*/ 59 h 917"/>
                <a:gd name="T116" fmla="*/ 665 w 805"/>
                <a:gd name="T117" fmla="*/ 112 h 917"/>
                <a:gd name="T118" fmla="*/ 712 w 805"/>
                <a:gd name="T119" fmla="*/ 126 h 917"/>
                <a:gd name="T120" fmla="*/ 746 w 805"/>
                <a:gd name="T121" fmla="*/ 177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74" y="2111"/>
              <a:ext cx="402" cy="458"/>
            </a:xfrm>
            <a:custGeom>
              <a:avLst/>
              <a:gdLst>
                <a:gd name="T0" fmla="*/ 746 w 805"/>
                <a:gd name="T1" fmla="*/ 177 h 917"/>
                <a:gd name="T2" fmla="*/ 766 w 805"/>
                <a:gd name="T3" fmla="*/ 251 h 917"/>
                <a:gd name="T4" fmla="*/ 740 w 805"/>
                <a:gd name="T5" fmla="*/ 299 h 917"/>
                <a:gd name="T6" fmla="*/ 707 w 805"/>
                <a:gd name="T7" fmla="*/ 322 h 917"/>
                <a:gd name="T8" fmla="*/ 685 w 805"/>
                <a:gd name="T9" fmla="*/ 393 h 917"/>
                <a:gd name="T10" fmla="*/ 736 w 805"/>
                <a:gd name="T11" fmla="*/ 446 h 917"/>
                <a:gd name="T12" fmla="*/ 746 w 805"/>
                <a:gd name="T13" fmla="*/ 531 h 917"/>
                <a:gd name="T14" fmla="*/ 787 w 805"/>
                <a:gd name="T15" fmla="*/ 557 h 917"/>
                <a:gd name="T16" fmla="*/ 805 w 805"/>
                <a:gd name="T17" fmla="*/ 627 h 917"/>
                <a:gd name="T18" fmla="*/ 777 w 805"/>
                <a:gd name="T19" fmla="*/ 688 h 917"/>
                <a:gd name="T20" fmla="*/ 781 w 805"/>
                <a:gd name="T21" fmla="*/ 747 h 917"/>
                <a:gd name="T22" fmla="*/ 724 w 805"/>
                <a:gd name="T23" fmla="*/ 777 h 917"/>
                <a:gd name="T24" fmla="*/ 673 w 805"/>
                <a:gd name="T25" fmla="*/ 747 h 917"/>
                <a:gd name="T26" fmla="*/ 573 w 805"/>
                <a:gd name="T27" fmla="*/ 816 h 917"/>
                <a:gd name="T28" fmla="*/ 518 w 805"/>
                <a:gd name="T29" fmla="*/ 824 h 917"/>
                <a:gd name="T30" fmla="*/ 518 w 805"/>
                <a:gd name="T31" fmla="*/ 881 h 917"/>
                <a:gd name="T32" fmla="*/ 492 w 805"/>
                <a:gd name="T33" fmla="*/ 895 h 917"/>
                <a:gd name="T34" fmla="*/ 457 w 805"/>
                <a:gd name="T35" fmla="*/ 895 h 917"/>
                <a:gd name="T36" fmla="*/ 419 w 805"/>
                <a:gd name="T37" fmla="*/ 917 h 917"/>
                <a:gd name="T38" fmla="*/ 419 w 805"/>
                <a:gd name="T39" fmla="*/ 873 h 917"/>
                <a:gd name="T40" fmla="*/ 403 w 805"/>
                <a:gd name="T41" fmla="*/ 848 h 917"/>
                <a:gd name="T42" fmla="*/ 333 w 805"/>
                <a:gd name="T43" fmla="*/ 850 h 917"/>
                <a:gd name="T44" fmla="*/ 384 w 805"/>
                <a:gd name="T45" fmla="*/ 787 h 917"/>
                <a:gd name="T46" fmla="*/ 388 w 805"/>
                <a:gd name="T47" fmla="*/ 726 h 917"/>
                <a:gd name="T48" fmla="*/ 362 w 805"/>
                <a:gd name="T49" fmla="*/ 706 h 917"/>
                <a:gd name="T50" fmla="*/ 362 w 805"/>
                <a:gd name="T51" fmla="*/ 647 h 917"/>
                <a:gd name="T52" fmla="*/ 329 w 805"/>
                <a:gd name="T53" fmla="*/ 637 h 917"/>
                <a:gd name="T54" fmla="*/ 297 w 805"/>
                <a:gd name="T55" fmla="*/ 655 h 917"/>
                <a:gd name="T56" fmla="*/ 256 w 805"/>
                <a:gd name="T57" fmla="*/ 643 h 917"/>
                <a:gd name="T58" fmla="*/ 214 w 805"/>
                <a:gd name="T59" fmla="*/ 700 h 917"/>
                <a:gd name="T60" fmla="*/ 191 w 805"/>
                <a:gd name="T61" fmla="*/ 673 h 917"/>
                <a:gd name="T62" fmla="*/ 163 w 805"/>
                <a:gd name="T63" fmla="*/ 667 h 917"/>
                <a:gd name="T64" fmla="*/ 148 w 805"/>
                <a:gd name="T65" fmla="*/ 714 h 917"/>
                <a:gd name="T66" fmla="*/ 88 w 805"/>
                <a:gd name="T67" fmla="*/ 708 h 917"/>
                <a:gd name="T68" fmla="*/ 61 w 805"/>
                <a:gd name="T69" fmla="*/ 667 h 917"/>
                <a:gd name="T70" fmla="*/ 65 w 805"/>
                <a:gd name="T71" fmla="*/ 614 h 917"/>
                <a:gd name="T72" fmla="*/ 86 w 805"/>
                <a:gd name="T73" fmla="*/ 562 h 917"/>
                <a:gd name="T74" fmla="*/ 65 w 805"/>
                <a:gd name="T75" fmla="*/ 529 h 917"/>
                <a:gd name="T76" fmla="*/ 0 w 805"/>
                <a:gd name="T77" fmla="*/ 523 h 917"/>
                <a:gd name="T78" fmla="*/ 14 w 805"/>
                <a:gd name="T79" fmla="*/ 499 h 917"/>
                <a:gd name="T80" fmla="*/ 63 w 805"/>
                <a:gd name="T81" fmla="*/ 468 h 917"/>
                <a:gd name="T82" fmla="*/ 24 w 805"/>
                <a:gd name="T83" fmla="*/ 326 h 917"/>
                <a:gd name="T84" fmla="*/ 25 w 805"/>
                <a:gd name="T85" fmla="*/ 275 h 917"/>
                <a:gd name="T86" fmla="*/ 14 w 805"/>
                <a:gd name="T87" fmla="*/ 185 h 917"/>
                <a:gd name="T88" fmla="*/ 41 w 805"/>
                <a:gd name="T89" fmla="*/ 120 h 917"/>
                <a:gd name="T90" fmla="*/ 100 w 805"/>
                <a:gd name="T91" fmla="*/ 68 h 917"/>
                <a:gd name="T92" fmla="*/ 199 w 805"/>
                <a:gd name="T93" fmla="*/ 84 h 917"/>
                <a:gd name="T94" fmla="*/ 212 w 805"/>
                <a:gd name="T95" fmla="*/ 59 h 917"/>
                <a:gd name="T96" fmla="*/ 183 w 805"/>
                <a:gd name="T97" fmla="*/ 17 h 917"/>
                <a:gd name="T98" fmla="*/ 252 w 805"/>
                <a:gd name="T99" fmla="*/ 0 h 917"/>
                <a:gd name="T100" fmla="*/ 340 w 805"/>
                <a:gd name="T101" fmla="*/ 27 h 917"/>
                <a:gd name="T102" fmla="*/ 411 w 805"/>
                <a:gd name="T103" fmla="*/ 31 h 917"/>
                <a:gd name="T104" fmla="*/ 468 w 805"/>
                <a:gd name="T105" fmla="*/ 70 h 917"/>
                <a:gd name="T106" fmla="*/ 529 w 805"/>
                <a:gd name="T107" fmla="*/ 35 h 917"/>
                <a:gd name="T108" fmla="*/ 561 w 805"/>
                <a:gd name="T109" fmla="*/ 41 h 917"/>
                <a:gd name="T110" fmla="*/ 567 w 805"/>
                <a:gd name="T111" fmla="*/ 74 h 917"/>
                <a:gd name="T112" fmla="*/ 638 w 805"/>
                <a:gd name="T113" fmla="*/ 25 h 917"/>
                <a:gd name="T114" fmla="*/ 671 w 805"/>
                <a:gd name="T115" fmla="*/ 59 h 917"/>
                <a:gd name="T116" fmla="*/ 665 w 805"/>
                <a:gd name="T117" fmla="*/ 112 h 917"/>
                <a:gd name="T118" fmla="*/ 712 w 805"/>
                <a:gd name="T119" fmla="*/ 126 h 917"/>
                <a:gd name="T120" fmla="*/ 746 w 805"/>
                <a:gd name="T121" fmla="*/ 177 h 9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805"/>
                <a:gd name="T184" fmla="*/ 0 h 917"/>
                <a:gd name="T185" fmla="*/ 805 w 805"/>
                <a:gd name="T186" fmla="*/ 917 h 917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805" h="917">
                  <a:moveTo>
                    <a:pt x="746" y="177"/>
                  </a:moveTo>
                  <a:lnTo>
                    <a:pt x="766" y="251"/>
                  </a:lnTo>
                  <a:lnTo>
                    <a:pt x="740" y="299"/>
                  </a:lnTo>
                  <a:lnTo>
                    <a:pt x="707" y="322"/>
                  </a:lnTo>
                  <a:lnTo>
                    <a:pt x="685" y="393"/>
                  </a:lnTo>
                  <a:lnTo>
                    <a:pt x="736" y="446"/>
                  </a:lnTo>
                  <a:lnTo>
                    <a:pt x="746" y="531"/>
                  </a:lnTo>
                  <a:lnTo>
                    <a:pt x="787" y="557"/>
                  </a:lnTo>
                  <a:lnTo>
                    <a:pt x="805" y="627"/>
                  </a:lnTo>
                  <a:lnTo>
                    <a:pt x="777" y="688"/>
                  </a:lnTo>
                  <a:lnTo>
                    <a:pt x="781" y="747"/>
                  </a:lnTo>
                  <a:lnTo>
                    <a:pt x="724" y="777"/>
                  </a:lnTo>
                  <a:lnTo>
                    <a:pt x="673" y="747"/>
                  </a:lnTo>
                  <a:lnTo>
                    <a:pt x="573" y="816"/>
                  </a:lnTo>
                  <a:lnTo>
                    <a:pt x="518" y="824"/>
                  </a:lnTo>
                  <a:lnTo>
                    <a:pt x="518" y="881"/>
                  </a:lnTo>
                  <a:lnTo>
                    <a:pt x="492" y="895"/>
                  </a:lnTo>
                  <a:lnTo>
                    <a:pt x="457" y="895"/>
                  </a:lnTo>
                  <a:lnTo>
                    <a:pt x="419" y="917"/>
                  </a:lnTo>
                  <a:lnTo>
                    <a:pt x="419" y="873"/>
                  </a:lnTo>
                  <a:lnTo>
                    <a:pt x="403" y="848"/>
                  </a:lnTo>
                  <a:lnTo>
                    <a:pt x="333" y="850"/>
                  </a:lnTo>
                  <a:lnTo>
                    <a:pt x="384" y="787"/>
                  </a:lnTo>
                  <a:lnTo>
                    <a:pt x="388" y="726"/>
                  </a:lnTo>
                  <a:lnTo>
                    <a:pt x="362" y="706"/>
                  </a:lnTo>
                  <a:lnTo>
                    <a:pt x="362" y="647"/>
                  </a:lnTo>
                  <a:lnTo>
                    <a:pt x="329" y="637"/>
                  </a:lnTo>
                  <a:lnTo>
                    <a:pt x="297" y="655"/>
                  </a:lnTo>
                  <a:lnTo>
                    <a:pt x="256" y="643"/>
                  </a:lnTo>
                  <a:lnTo>
                    <a:pt x="214" y="700"/>
                  </a:lnTo>
                  <a:lnTo>
                    <a:pt x="191" y="673"/>
                  </a:lnTo>
                  <a:lnTo>
                    <a:pt x="163" y="667"/>
                  </a:lnTo>
                  <a:lnTo>
                    <a:pt x="148" y="714"/>
                  </a:lnTo>
                  <a:lnTo>
                    <a:pt x="88" y="708"/>
                  </a:lnTo>
                  <a:lnTo>
                    <a:pt x="61" y="667"/>
                  </a:lnTo>
                  <a:lnTo>
                    <a:pt x="65" y="614"/>
                  </a:lnTo>
                  <a:lnTo>
                    <a:pt x="86" y="562"/>
                  </a:lnTo>
                  <a:lnTo>
                    <a:pt x="65" y="529"/>
                  </a:lnTo>
                  <a:lnTo>
                    <a:pt x="0" y="523"/>
                  </a:lnTo>
                  <a:lnTo>
                    <a:pt x="14" y="499"/>
                  </a:lnTo>
                  <a:lnTo>
                    <a:pt x="63" y="468"/>
                  </a:lnTo>
                  <a:lnTo>
                    <a:pt x="24" y="326"/>
                  </a:lnTo>
                  <a:lnTo>
                    <a:pt x="25" y="275"/>
                  </a:lnTo>
                  <a:lnTo>
                    <a:pt x="14" y="185"/>
                  </a:lnTo>
                  <a:lnTo>
                    <a:pt x="41" y="120"/>
                  </a:lnTo>
                  <a:lnTo>
                    <a:pt x="100" y="68"/>
                  </a:lnTo>
                  <a:lnTo>
                    <a:pt x="199" y="84"/>
                  </a:lnTo>
                  <a:lnTo>
                    <a:pt x="212" y="59"/>
                  </a:lnTo>
                  <a:lnTo>
                    <a:pt x="183" y="17"/>
                  </a:lnTo>
                  <a:lnTo>
                    <a:pt x="252" y="0"/>
                  </a:lnTo>
                  <a:lnTo>
                    <a:pt x="340" y="27"/>
                  </a:lnTo>
                  <a:lnTo>
                    <a:pt x="411" y="31"/>
                  </a:lnTo>
                  <a:lnTo>
                    <a:pt x="468" y="70"/>
                  </a:lnTo>
                  <a:lnTo>
                    <a:pt x="529" y="35"/>
                  </a:lnTo>
                  <a:lnTo>
                    <a:pt x="561" y="41"/>
                  </a:lnTo>
                  <a:lnTo>
                    <a:pt x="567" y="74"/>
                  </a:lnTo>
                  <a:lnTo>
                    <a:pt x="638" y="25"/>
                  </a:lnTo>
                  <a:lnTo>
                    <a:pt x="671" y="59"/>
                  </a:lnTo>
                  <a:lnTo>
                    <a:pt x="665" y="112"/>
                  </a:lnTo>
                  <a:lnTo>
                    <a:pt x="712" y="126"/>
                  </a:lnTo>
                  <a:lnTo>
                    <a:pt x="746" y="177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16" y="2065"/>
              <a:ext cx="356" cy="491"/>
            </a:xfrm>
            <a:custGeom>
              <a:avLst/>
              <a:gdLst>
                <a:gd name="T0" fmla="*/ 77 w 711"/>
                <a:gd name="T1" fmla="*/ 173 h 982"/>
                <a:gd name="T2" fmla="*/ 27 w 711"/>
                <a:gd name="T3" fmla="*/ 219 h 982"/>
                <a:gd name="T4" fmla="*/ 61 w 711"/>
                <a:gd name="T5" fmla="*/ 270 h 982"/>
                <a:gd name="T6" fmla="*/ 81 w 711"/>
                <a:gd name="T7" fmla="*/ 344 h 982"/>
                <a:gd name="T8" fmla="*/ 55 w 711"/>
                <a:gd name="T9" fmla="*/ 392 h 982"/>
                <a:gd name="T10" fmla="*/ 22 w 711"/>
                <a:gd name="T11" fmla="*/ 415 h 982"/>
                <a:gd name="T12" fmla="*/ 0 w 711"/>
                <a:gd name="T13" fmla="*/ 486 h 982"/>
                <a:gd name="T14" fmla="*/ 51 w 711"/>
                <a:gd name="T15" fmla="*/ 539 h 982"/>
                <a:gd name="T16" fmla="*/ 61 w 711"/>
                <a:gd name="T17" fmla="*/ 624 h 982"/>
                <a:gd name="T18" fmla="*/ 102 w 711"/>
                <a:gd name="T19" fmla="*/ 650 h 982"/>
                <a:gd name="T20" fmla="*/ 120 w 711"/>
                <a:gd name="T21" fmla="*/ 716 h 982"/>
                <a:gd name="T22" fmla="*/ 92 w 711"/>
                <a:gd name="T23" fmla="*/ 783 h 982"/>
                <a:gd name="T24" fmla="*/ 96 w 711"/>
                <a:gd name="T25" fmla="*/ 840 h 982"/>
                <a:gd name="T26" fmla="*/ 128 w 711"/>
                <a:gd name="T27" fmla="*/ 860 h 982"/>
                <a:gd name="T28" fmla="*/ 197 w 711"/>
                <a:gd name="T29" fmla="*/ 833 h 982"/>
                <a:gd name="T30" fmla="*/ 224 w 711"/>
                <a:gd name="T31" fmla="*/ 858 h 982"/>
                <a:gd name="T32" fmla="*/ 185 w 711"/>
                <a:gd name="T33" fmla="*/ 927 h 982"/>
                <a:gd name="T34" fmla="*/ 155 w 711"/>
                <a:gd name="T35" fmla="*/ 961 h 982"/>
                <a:gd name="T36" fmla="*/ 183 w 711"/>
                <a:gd name="T37" fmla="*/ 982 h 982"/>
                <a:gd name="T38" fmla="*/ 327 w 711"/>
                <a:gd name="T39" fmla="*/ 923 h 982"/>
                <a:gd name="T40" fmla="*/ 382 w 711"/>
                <a:gd name="T41" fmla="*/ 949 h 982"/>
                <a:gd name="T42" fmla="*/ 403 w 711"/>
                <a:gd name="T43" fmla="*/ 888 h 982"/>
                <a:gd name="T44" fmla="*/ 398 w 711"/>
                <a:gd name="T45" fmla="*/ 833 h 982"/>
                <a:gd name="T46" fmla="*/ 425 w 711"/>
                <a:gd name="T47" fmla="*/ 726 h 982"/>
                <a:gd name="T48" fmla="*/ 459 w 711"/>
                <a:gd name="T49" fmla="*/ 677 h 982"/>
                <a:gd name="T50" fmla="*/ 457 w 711"/>
                <a:gd name="T51" fmla="*/ 628 h 982"/>
                <a:gd name="T52" fmla="*/ 476 w 711"/>
                <a:gd name="T53" fmla="*/ 604 h 982"/>
                <a:gd name="T54" fmla="*/ 462 w 711"/>
                <a:gd name="T55" fmla="*/ 569 h 982"/>
                <a:gd name="T56" fmla="*/ 468 w 711"/>
                <a:gd name="T57" fmla="*/ 518 h 982"/>
                <a:gd name="T58" fmla="*/ 525 w 711"/>
                <a:gd name="T59" fmla="*/ 496 h 982"/>
                <a:gd name="T60" fmla="*/ 535 w 711"/>
                <a:gd name="T61" fmla="*/ 423 h 982"/>
                <a:gd name="T62" fmla="*/ 539 w 711"/>
                <a:gd name="T63" fmla="*/ 368 h 982"/>
                <a:gd name="T64" fmla="*/ 569 w 711"/>
                <a:gd name="T65" fmla="*/ 346 h 982"/>
                <a:gd name="T66" fmla="*/ 602 w 711"/>
                <a:gd name="T67" fmla="*/ 346 h 982"/>
                <a:gd name="T68" fmla="*/ 653 w 711"/>
                <a:gd name="T69" fmla="*/ 317 h 982"/>
                <a:gd name="T70" fmla="*/ 697 w 711"/>
                <a:gd name="T71" fmla="*/ 297 h 982"/>
                <a:gd name="T72" fmla="*/ 697 w 711"/>
                <a:gd name="T73" fmla="*/ 256 h 982"/>
                <a:gd name="T74" fmla="*/ 711 w 711"/>
                <a:gd name="T75" fmla="*/ 254 h 982"/>
                <a:gd name="T76" fmla="*/ 697 w 711"/>
                <a:gd name="T77" fmla="*/ 193 h 982"/>
                <a:gd name="T78" fmla="*/ 620 w 711"/>
                <a:gd name="T79" fmla="*/ 134 h 982"/>
                <a:gd name="T80" fmla="*/ 638 w 711"/>
                <a:gd name="T81" fmla="*/ 73 h 982"/>
                <a:gd name="T82" fmla="*/ 612 w 711"/>
                <a:gd name="T83" fmla="*/ 57 h 982"/>
                <a:gd name="T84" fmla="*/ 535 w 711"/>
                <a:gd name="T85" fmla="*/ 55 h 982"/>
                <a:gd name="T86" fmla="*/ 506 w 711"/>
                <a:gd name="T87" fmla="*/ 20 h 982"/>
                <a:gd name="T88" fmla="*/ 447 w 711"/>
                <a:gd name="T89" fmla="*/ 81 h 982"/>
                <a:gd name="T90" fmla="*/ 407 w 711"/>
                <a:gd name="T91" fmla="*/ 67 h 982"/>
                <a:gd name="T92" fmla="*/ 439 w 711"/>
                <a:gd name="T93" fmla="*/ 28 h 982"/>
                <a:gd name="T94" fmla="*/ 417 w 711"/>
                <a:gd name="T95" fmla="*/ 0 h 982"/>
                <a:gd name="T96" fmla="*/ 384 w 711"/>
                <a:gd name="T97" fmla="*/ 14 h 982"/>
                <a:gd name="T98" fmla="*/ 348 w 711"/>
                <a:gd name="T99" fmla="*/ 59 h 982"/>
                <a:gd name="T100" fmla="*/ 331 w 711"/>
                <a:gd name="T101" fmla="*/ 55 h 982"/>
                <a:gd name="T102" fmla="*/ 301 w 711"/>
                <a:gd name="T103" fmla="*/ 81 h 982"/>
                <a:gd name="T104" fmla="*/ 250 w 711"/>
                <a:gd name="T105" fmla="*/ 61 h 982"/>
                <a:gd name="T106" fmla="*/ 214 w 711"/>
                <a:gd name="T107" fmla="*/ 98 h 982"/>
                <a:gd name="T108" fmla="*/ 183 w 711"/>
                <a:gd name="T109" fmla="*/ 108 h 982"/>
                <a:gd name="T110" fmla="*/ 140 w 711"/>
                <a:gd name="T111" fmla="*/ 159 h 982"/>
                <a:gd name="T112" fmla="*/ 77 w 711"/>
                <a:gd name="T113" fmla="*/ 173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16" y="2065"/>
              <a:ext cx="356" cy="491"/>
            </a:xfrm>
            <a:custGeom>
              <a:avLst/>
              <a:gdLst>
                <a:gd name="T0" fmla="*/ 77 w 711"/>
                <a:gd name="T1" fmla="*/ 173 h 982"/>
                <a:gd name="T2" fmla="*/ 27 w 711"/>
                <a:gd name="T3" fmla="*/ 219 h 982"/>
                <a:gd name="T4" fmla="*/ 61 w 711"/>
                <a:gd name="T5" fmla="*/ 270 h 982"/>
                <a:gd name="T6" fmla="*/ 81 w 711"/>
                <a:gd name="T7" fmla="*/ 344 h 982"/>
                <a:gd name="T8" fmla="*/ 55 w 711"/>
                <a:gd name="T9" fmla="*/ 392 h 982"/>
                <a:gd name="T10" fmla="*/ 22 w 711"/>
                <a:gd name="T11" fmla="*/ 415 h 982"/>
                <a:gd name="T12" fmla="*/ 0 w 711"/>
                <a:gd name="T13" fmla="*/ 486 h 982"/>
                <a:gd name="T14" fmla="*/ 51 w 711"/>
                <a:gd name="T15" fmla="*/ 539 h 982"/>
                <a:gd name="T16" fmla="*/ 61 w 711"/>
                <a:gd name="T17" fmla="*/ 624 h 982"/>
                <a:gd name="T18" fmla="*/ 102 w 711"/>
                <a:gd name="T19" fmla="*/ 650 h 982"/>
                <a:gd name="T20" fmla="*/ 120 w 711"/>
                <a:gd name="T21" fmla="*/ 716 h 982"/>
                <a:gd name="T22" fmla="*/ 92 w 711"/>
                <a:gd name="T23" fmla="*/ 783 h 982"/>
                <a:gd name="T24" fmla="*/ 96 w 711"/>
                <a:gd name="T25" fmla="*/ 840 h 982"/>
                <a:gd name="T26" fmla="*/ 128 w 711"/>
                <a:gd name="T27" fmla="*/ 860 h 982"/>
                <a:gd name="T28" fmla="*/ 197 w 711"/>
                <a:gd name="T29" fmla="*/ 833 h 982"/>
                <a:gd name="T30" fmla="*/ 224 w 711"/>
                <a:gd name="T31" fmla="*/ 858 h 982"/>
                <a:gd name="T32" fmla="*/ 185 w 711"/>
                <a:gd name="T33" fmla="*/ 927 h 982"/>
                <a:gd name="T34" fmla="*/ 155 w 711"/>
                <a:gd name="T35" fmla="*/ 961 h 982"/>
                <a:gd name="T36" fmla="*/ 183 w 711"/>
                <a:gd name="T37" fmla="*/ 982 h 982"/>
                <a:gd name="T38" fmla="*/ 327 w 711"/>
                <a:gd name="T39" fmla="*/ 923 h 982"/>
                <a:gd name="T40" fmla="*/ 382 w 711"/>
                <a:gd name="T41" fmla="*/ 949 h 982"/>
                <a:gd name="T42" fmla="*/ 403 w 711"/>
                <a:gd name="T43" fmla="*/ 888 h 982"/>
                <a:gd name="T44" fmla="*/ 398 w 711"/>
                <a:gd name="T45" fmla="*/ 833 h 982"/>
                <a:gd name="T46" fmla="*/ 425 w 711"/>
                <a:gd name="T47" fmla="*/ 726 h 982"/>
                <a:gd name="T48" fmla="*/ 459 w 711"/>
                <a:gd name="T49" fmla="*/ 677 h 982"/>
                <a:gd name="T50" fmla="*/ 457 w 711"/>
                <a:gd name="T51" fmla="*/ 628 h 982"/>
                <a:gd name="T52" fmla="*/ 476 w 711"/>
                <a:gd name="T53" fmla="*/ 604 h 982"/>
                <a:gd name="T54" fmla="*/ 462 w 711"/>
                <a:gd name="T55" fmla="*/ 569 h 982"/>
                <a:gd name="T56" fmla="*/ 468 w 711"/>
                <a:gd name="T57" fmla="*/ 518 h 982"/>
                <a:gd name="T58" fmla="*/ 525 w 711"/>
                <a:gd name="T59" fmla="*/ 496 h 982"/>
                <a:gd name="T60" fmla="*/ 535 w 711"/>
                <a:gd name="T61" fmla="*/ 423 h 982"/>
                <a:gd name="T62" fmla="*/ 539 w 711"/>
                <a:gd name="T63" fmla="*/ 368 h 982"/>
                <a:gd name="T64" fmla="*/ 569 w 711"/>
                <a:gd name="T65" fmla="*/ 346 h 982"/>
                <a:gd name="T66" fmla="*/ 602 w 711"/>
                <a:gd name="T67" fmla="*/ 346 h 982"/>
                <a:gd name="T68" fmla="*/ 653 w 711"/>
                <a:gd name="T69" fmla="*/ 317 h 982"/>
                <a:gd name="T70" fmla="*/ 697 w 711"/>
                <a:gd name="T71" fmla="*/ 297 h 982"/>
                <a:gd name="T72" fmla="*/ 697 w 711"/>
                <a:gd name="T73" fmla="*/ 256 h 982"/>
                <a:gd name="T74" fmla="*/ 711 w 711"/>
                <a:gd name="T75" fmla="*/ 254 h 982"/>
                <a:gd name="T76" fmla="*/ 697 w 711"/>
                <a:gd name="T77" fmla="*/ 193 h 982"/>
                <a:gd name="T78" fmla="*/ 620 w 711"/>
                <a:gd name="T79" fmla="*/ 134 h 982"/>
                <a:gd name="T80" fmla="*/ 638 w 711"/>
                <a:gd name="T81" fmla="*/ 73 h 982"/>
                <a:gd name="T82" fmla="*/ 612 w 711"/>
                <a:gd name="T83" fmla="*/ 57 h 982"/>
                <a:gd name="T84" fmla="*/ 535 w 711"/>
                <a:gd name="T85" fmla="*/ 55 h 982"/>
                <a:gd name="T86" fmla="*/ 506 w 711"/>
                <a:gd name="T87" fmla="*/ 20 h 982"/>
                <a:gd name="T88" fmla="*/ 447 w 711"/>
                <a:gd name="T89" fmla="*/ 81 h 982"/>
                <a:gd name="T90" fmla="*/ 407 w 711"/>
                <a:gd name="T91" fmla="*/ 67 h 982"/>
                <a:gd name="T92" fmla="*/ 439 w 711"/>
                <a:gd name="T93" fmla="*/ 28 h 982"/>
                <a:gd name="T94" fmla="*/ 417 w 711"/>
                <a:gd name="T95" fmla="*/ 0 h 982"/>
                <a:gd name="T96" fmla="*/ 384 w 711"/>
                <a:gd name="T97" fmla="*/ 14 h 982"/>
                <a:gd name="T98" fmla="*/ 348 w 711"/>
                <a:gd name="T99" fmla="*/ 59 h 982"/>
                <a:gd name="T100" fmla="*/ 331 w 711"/>
                <a:gd name="T101" fmla="*/ 55 h 982"/>
                <a:gd name="T102" fmla="*/ 301 w 711"/>
                <a:gd name="T103" fmla="*/ 81 h 982"/>
                <a:gd name="T104" fmla="*/ 250 w 711"/>
                <a:gd name="T105" fmla="*/ 61 h 982"/>
                <a:gd name="T106" fmla="*/ 214 w 711"/>
                <a:gd name="T107" fmla="*/ 98 h 982"/>
                <a:gd name="T108" fmla="*/ 183 w 711"/>
                <a:gd name="T109" fmla="*/ 108 h 982"/>
                <a:gd name="T110" fmla="*/ 140 w 711"/>
                <a:gd name="T111" fmla="*/ 159 h 982"/>
                <a:gd name="T112" fmla="*/ 77 w 711"/>
                <a:gd name="T113" fmla="*/ 173 h 982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711"/>
                <a:gd name="T172" fmla="*/ 0 h 982"/>
                <a:gd name="T173" fmla="*/ 711 w 711"/>
                <a:gd name="T174" fmla="*/ 982 h 982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711" h="982">
                  <a:moveTo>
                    <a:pt x="77" y="173"/>
                  </a:moveTo>
                  <a:lnTo>
                    <a:pt x="27" y="219"/>
                  </a:lnTo>
                  <a:lnTo>
                    <a:pt x="61" y="270"/>
                  </a:lnTo>
                  <a:lnTo>
                    <a:pt x="81" y="344"/>
                  </a:lnTo>
                  <a:lnTo>
                    <a:pt x="55" y="392"/>
                  </a:lnTo>
                  <a:lnTo>
                    <a:pt x="22" y="415"/>
                  </a:lnTo>
                  <a:lnTo>
                    <a:pt x="0" y="486"/>
                  </a:lnTo>
                  <a:lnTo>
                    <a:pt x="51" y="539"/>
                  </a:lnTo>
                  <a:lnTo>
                    <a:pt x="61" y="624"/>
                  </a:lnTo>
                  <a:lnTo>
                    <a:pt x="102" y="650"/>
                  </a:lnTo>
                  <a:lnTo>
                    <a:pt x="120" y="716"/>
                  </a:lnTo>
                  <a:lnTo>
                    <a:pt x="92" y="783"/>
                  </a:lnTo>
                  <a:lnTo>
                    <a:pt x="96" y="840"/>
                  </a:lnTo>
                  <a:lnTo>
                    <a:pt x="128" y="860"/>
                  </a:lnTo>
                  <a:lnTo>
                    <a:pt x="197" y="833"/>
                  </a:lnTo>
                  <a:lnTo>
                    <a:pt x="224" y="858"/>
                  </a:lnTo>
                  <a:lnTo>
                    <a:pt x="185" y="927"/>
                  </a:lnTo>
                  <a:lnTo>
                    <a:pt x="155" y="961"/>
                  </a:lnTo>
                  <a:lnTo>
                    <a:pt x="183" y="982"/>
                  </a:lnTo>
                  <a:lnTo>
                    <a:pt x="327" y="923"/>
                  </a:lnTo>
                  <a:lnTo>
                    <a:pt x="382" y="949"/>
                  </a:lnTo>
                  <a:lnTo>
                    <a:pt x="403" y="888"/>
                  </a:lnTo>
                  <a:lnTo>
                    <a:pt x="398" y="833"/>
                  </a:lnTo>
                  <a:lnTo>
                    <a:pt x="425" y="726"/>
                  </a:lnTo>
                  <a:lnTo>
                    <a:pt x="459" y="677"/>
                  </a:lnTo>
                  <a:lnTo>
                    <a:pt x="457" y="628"/>
                  </a:lnTo>
                  <a:lnTo>
                    <a:pt x="476" y="604"/>
                  </a:lnTo>
                  <a:lnTo>
                    <a:pt x="462" y="569"/>
                  </a:lnTo>
                  <a:lnTo>
                    <a:pt x="468" y="518"/>
                  </a:lnTo>
                  <a:lnTo>
                    <a:pt x="525" y="496"/>
                  </a:lnTo>
                  <a:lnTo>
                    <a:pt x="535" y="423"/>
                  </a:lnTo>
                  <a:lnTo>
                    <a:pt x="539" y="368"/>
                  </a:lnTo>
                  <a:lnTo>
                    <a:pt x="569" y="346"/>
                  </a:lnTo>
                  <a:lnTo>
                    <a:pt x="602" y="346"/>
                  </a:lnTo>
                  <a:lnTo>
                    <a:pt x="653" y="317"/>
                  </a:lnTo>
                  <a:lnTo>
                    <a:pt x="697" y="297"/>
                  </a:lnTo>
                  <a:lnTo>
                    <a:pt x="697" y="256"/>
                  </a:lnTo>
                  <a:lnTo>
                    <a:pt x="711" y="254"/>
                  </a:lnTo>
                  <a:lnTo>
                    <a:pt x="697" y="193"/>
                  </a:lnTo>
                  <a:lnTo>
                    <a:pt x="620" y="134"/>
                  </a:lnTo>
                  <a:lnTo>
                    <a:pt x="638" y="73"/>
                  </a:lnTo>
                  <a:lnTo>
                    <a:pt x="612" y="57"/>
                  </a:lnTo>
                  <a:lnTo>
                    <a:pt x="535" y="55"/>
                  </a:lnTo>
                  <a:lnTo>
                    <a:pt x="506" y="20"/>
                  </a:lnTo>
                  <a:lnTo>
                    <a:pt x="447" y="81"/>
                  </a:lnTo>
                  <a:lnTo>
                    <a:pt x="407" y="67"/>
                  </a:lnTo>
                  <a:lnTo>
                    <a:pt x="439" y="28"/>
                  </a:lnTo>
                  <a:lnTo>
                    <a:pt x="417" y="0"/>
                  </a:lnTo>
                  <a:lnTo>
                    <a:pt x="384" y="14"/>
                  </a:lnTo>
                  <a:lnTo>
                    <a:pt x="348" y="59"/>
                  </a:lnTo>
                  <a:lnTo>
                    <a:pt x="331" y="55"/>
                  </a:lnTo>
                  <a:lnTo>
                    <a:pt x="301" y="81"/>
                  </a:lnTo>
                  <a:lnTo>
                    <a:pt x="250" y="61"/>
                  </a:lnTo>
                  <a:lnTo>
                    <a:pt x="214" y="98"/>
                  </a:lnTo>
                  <a:lnTo>
                    <a:pt x="183" y="108"/>
                  </a:lnTo>
                  <a:lnTo>
                    <a:pt x="140" y="159"/>
                  </a:lnTo>
                  <a:lnTo>
                    <a:pt x="77" y="173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57" y="1658"/>
              <a:ext cx="361" cy="447"/>
            </a:xfrm>
            <a:custGeom>
              <a:avLst/>
              <a:gdLst>
                <a:gd name="T0" fmla="*/ 74 w 722"/>
                <a:gd name="T1" fmla="*/ 591 h 894"/>
                <a:gd name="T2" fmla="*/ 94 w 722"/>
                <a:gd name="T3" fmla="*/ 620 h 894"/>
                <a:gd name="T4" fmla="*/ 133 w 722"/>
                <a:gd name="T5" fmla="*/ 652 h 894"/>
                <a:gd name="T6" fmla="*/ 165 w 722"/>
                <a:gd name="T7" fmla="*/ 650 h 894"/>
                <a:gd name="T8" fmla="*/ 202 w 722"/>
                <a:gd name="T9" fmla="*/ 669 h 894"/>
                <a:gd name="T10" fmla="*/ 202 w 722"/>
                <a:gd name="T11" fmla="*/ 766 h 894"/>
                <a:gd name="T12" fmla="*/ 234 w 722"/>
                <a:gd name="T13" fmla="*/ 807 h 894"/>
                <a:gd name="T14" fmla="*/ 250 w 722"/>
                <a:gd name="T15" fmla="*/ 868 h 894"/>
                <a:gd name="T16" fmla="*/ 267 w 722"/>
                <a:gd name="T17" fmla="*/ 872 h 894"/>
                <a:gd name="T18" fmla="*/ 303 w 722"/>
                <a:gd name="T19" fmla="*/ 827 h 894"/>
                <a:gd name="T20" fmla="*/ 338 w 722"/>
                <a:gd name="T21" fmla="*/ 815 h 894"/>
                <a:gd name="T22" fmla="*/ 358 w 722"/>
                <a:gd name="T23" fmla="*/ 841 h 894"/>
                <a:gd name="T24" fmla="*/ 326 w 722"/>
                <a:gd name="T25" fmla="*/ 878 h 894"/>
                <a:gd name="T26" fmla="*/ 366 w 722"/>
                <a:gd name="T27" fmla="*/ 894 h 894"/>
                <a:gd name="T28" fmla="*/ 425 w 722"/>
                <a:gd name="T29" fmla="*/ 833 h 894"/>
                <a:gd name="T30" fmla="*/ 454 w 722"/>
                <a:gd name="T31" fmla="*/ 868 h 894"/>
                <a:gd name="T32" fmla="*/ 531 w 722"/>
                <a:gd name="T33" fmla="*/ 870 h 894"/>
                <a:gd name="T34" fmla="*/ 557 w 722"/>
                <a:gd name="T35" fmla="*/ 886 h 894"/>
                <a:gd name="T36" fmla="*/ 616 w 722"/>
                <a:gd name="T37" fmla="*/ 825 h 894"/>
                <a:gd name="T38" fmla="*/ 645 w 722"/>
                <a:gd name="T39" fmla="*/ 752 h 894"/>
                <a:gd name="T40" fmla="*/ 673 w 722"/>
                <a:gd name="T41" fmla="*/ 709 h 894"/>
                <a:gd name="T42" fmla="*/ 704 w 722"/>
                <a:gd name="T43" fmla="*/ 697 h 894"/>
                <a:gd name="T44" fmla="*/ 683 w 722"/>
                <a:gd name="T45" fmla="*/ 654 h 894"/>
                <a:gd name="T46" fmla="*/ 722 w 722"/>
                <a:gd name="T47" fmla="*/ 604 h 894"/>
                <a:gd name="T48" fmla="*/ 720 w 722"/>
                <a:gd name="T49" fmla="*/ 563 h 894"/>
                <a:gd name="T50" fmla="*/ 689 w 722"/>
                <a:gd name="T51" fmla="*/ 567 h 894"/>
                <a:gd name="T52" fmla="*/ 647 w 722"/>
                <a:gd name="T53" fmla="*/ 551 h 894"/>
                <a:gd name="T54" fmla="*/ 598 w 722"/>
                <a:gd name="T55" fmla="*/ 567 h 894"/>
                <a:gd name="T56" fmla="*/ 588 w 722"/>
                <a:gd name="T57" fmla="*/ 508 h 894"/>
                <a:gd name="T58" fmla="*/ 533 w 722"/>
                <a:gd name="T59" fmla="*/ 482 h 894"/>
                <a:gd name="T60" fmla="*/ 521 w 722"/>
                <a:gd name="T61" fmla="*/ 429 h 894"/>
                <a:gd name="T62" fmla="*/ 549 w 722"/>
                <a:gd name="T63" fmla="*/ 386 h 894"/>
                <a:gd name="T64" fmla="*/ 496 w 722"/>
                <a:gd name="T65" fmla="*/ 331 h 894"/>
                <a:gd name="T66" fmla="*/ 431 w 722"/>
                <a:gd name="T67" fmla="*/ 252 h 894"/>
                <a:gd name="T68" fmla="*/ 435 w 722"/>
                <a:gd name="T69" fmla="*/ 185 h 894"/>
                <a:gd name="T70" fmla="*/ 403 w 722"/>
                <a:gd name="T71" fmla="*/ 166 h 894"/>
                <a:gd name="T72" fmla="*/ 374 w 722"/>
                <a:gd name="T73" fmla="*/ 173 h 894"/>
                <a:gd name="T74" fmla="*/ 358 w 722"/>
                <a:gd name="T75" fmla="*/ 138 h 894"/>
                <a:gd name="T76" fmla="*/ 291 w 722"/>
                <a:gd name="T77" fmla="*/ 136 h 894"/>
                <a:gd name="T78" fmla="*/ 305 w 722"/>
                <a:gd name="T79" fmla="*/ 47 h 894"/>
                <a:gd name="T80" fmla="*/ 273 w 722"/>
                <a:gd name="T81" fmla="*/ 61 h 894"/>
                <a:gd name="T82" fmla="*/ 214 w 722"/>
                <a:gd name="T83" fmla="*/ 0 h 894"/>
                <a:gd name="T84" fmla="*/ 177 w 722"/>
                <a:gd name="T85" fmla="*/ 16 h 894"/>
                <a:gd name="T86" fmla="*/ 157 w 722"/>
                <a:gd name="T87" fmla="*/ 63 h 894"/>
                <a:gd name="T88" fmla="*/ 137 w 722"/>
                <a:gd name="T89" fmla="*/ 67 h 894"/>
                <a:gd name="T90" fmla="*/ 149 w 722"/>
                <a:gd name="T91" fmla="*/ 101 h 894"/>
                <a:gd name="T92" fmla="*/ 204 w 722"/>
                <a:gd name="T93" fmla="*/ 122 h 894"/>
                <a:gd name="T94" fmla="*/ 222 w 722"/>
                <a:gd name="T95" fmla="*/ 183 h 894"/>
                <a:gd name="T96" fmla="*/ 167 w 722"/>
                <a:gd name="T97" fmla="*/ 215 h 894"/>
                <a:gd name="T98" fmla="*/ 114 w 722"/>
                <a:gd name="T99" fmla="*/ 166 h 894"/>
                <a:gd name="T100" fmla="*/ 67 w 722"/>
                <a:gd name="T101" fmla="*/ 195 h 894"/>
                <a:gd name="T102" fmla="*/ 86 w 722"/>
                <a:gd name="T103" fmla="*/ 250 h 894"/>
                <a:gd name="T104" fmla="*/ 49 w 722"/>
                <a:gd name="T105" fmla="*/ 282 h 894"/>
                <a:gd name="T106" fmla="*/ 53 w 722"/>
                <a:gd name="T107" fmla="*/ 335 h 894"/>
                <a:gd name="T108" fmla="*/ 0 w 722"/>
                <a:gd name="T109" fmla="*/ 349 h 894"/>
                <a:gd name="T110" fmla="*/ 43 w 722"/>
                <a:gd name="T111" fmla="*/ 384 h 894"/>
                <a:gd name="T112" fmla="*/ 98 w 722"/>
                <a:gd name="T113" fmla="*/ 447 h 894"/>
                <a:gd name="T114" fmla="*/ 157 w 722"/>
                <a:gd name="T115" fmla="*/ 410 h 894"/>
                <a:gd name="T116" fmla="*/ 175 w 722"/>
                <a:gd name="T117" fmla="*/ 473 h 894"/>
                <a:gd name="T118" fmla="*/ 171 w 722"/>
                <a:gd name="T119" fmla="*/ 536 h 894"/>
                <a:gd name="T120" fmla="*/ 96 w 722"/>
                <a:gd name="T121" fmla="*/ 575 h 894"/>
                <a:gd name="T122" fmla="*/ 74 w 722"/>
                <a:gd name="T123" fmla="*/ 591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57" y="1658"/>
              <a:ext cx="361" cy="447"/>
            </a:xfrm>
            <a:custGeom>
              <a:avLst/>
              <a:gdLst>
                <a:gd name="T0" fmla="*/ 74 w 722"/>
                <a:gd name="T1" fmla="*/ 591 h 894"/>
                <a:gd name="T2" fmla="*/ 94 w 722"/>
                <a:gd name="T3" fmla="*/ 620 h 894"/>
                <a:gd name="T4" fmla="*/ 133 w 722"/>
                <a:gd name="T5" fmla="*/ 652 h 894"/>
                <a:gd name="T6" fmla="*/ 165 w 722"/>
                <a:gd name="T7" fmla="*/ 650 h 894"/>
                <a:gd name="T8" fmla="*/ 202 w 722"/>
                <a:gd name="T9" fmla="*/ 669 h 894"/>
                <a:gd name="T10" fmla="*/ 202 w 722"/>
                <a:gd name="T11" fmla="*/ 766 h 894"/>
                <a:gd name="T12" fmla="*/ 234 w 722"/>
                <a:gd name="T13" fmla="*/ 807 h 894"/>
                <a:gd name="T14" fmla="*/ 250 w 722"/>
                <a:gd name="T15" fmla="*/ 868 h 894"/>
                <a:gd name="T16" fmla="*/ 267 w 722"/>
                <a:gd name="T17" fmla="*/ 872 h 894"/>
                <a:gd name="T18" fmla="*/ 303 w 722"/>
                <a:gd name="T19" fmla="*/ 827 h 894"/>
                <a:gd name="T20" fmla="*/ 338 w 722"/>
                <a:gd name="T21" fmla="*/ 815 h 894"/>
                <a:gd name="T22" fmla="*/ 358 w 722"/>
                <a:gd name="T23" fmla="*/ 841 h 894"/>
                <a:gd name="T24" fmla="*/ 326 w 722"/>
                <a:gd name="T25" fmla="*/ 878 h 894"/>
                <a:gd name="T26" fmla="*/ 366 w 722"/>
                <a:gd name="T27" fmla="*/ 894 h 894"/>
                <a:gd name="T28" fmla="*/ 425 w 722"/>
                <a:gd name="T29" fmla="*/ 833 h 894"/>
                <a:gd name="T30" fmla="*/ 454 w 722"/>
                <a:gd name="T31" fmla="*/ 868 h 894"/>
                <a:gd name="T32" fmla="*/ 531 w 722"/>
                <a:gd name="T33" fmla="*/ 870 h 894"/>
                <a:gd name="T34" fmla="*/ 557 w 722"/>
                <a:gd name="T35" fmla="*/ 886 h 894"/>
                <a:gd name="T36" fmla="*/ 616 w 722"/>
                <a:gd name="T37" fmla="*/ 825 h 894"/>
                <a:gd name="T38" fmla="*/ 645 w 722"/>
                <a:gd name="T39" fmla="*/ 752 h 894"/>
                <a:gd name="T40" fmla="*/ 673 w 722"/>
                <a:gd name="T41" fmla="*/ 709 h 894"/>
                <a:gd name="T42" fmla="*/ 704 w 722"/>
                <a:gd name="T43" fmla="*/ 697 h 894"/>
                <a:gd name="T44" fmla="*/ 683 w 722"/>
                <a:gd name="T45" fmla="*/ 654 h 894"/>
                <a:gd name="T46" fmla="*/ 722 w 722"/>
                <a:gd name="T47" fmla="*/ 604 h 894"/>
                <a:gd name="T48" fmla="*/ 720 w 722"/>
                <a:gd name="T49" fmla="*/ 563 h 894"/>
                <a:gd name="T50" fmla="*/ 689 w 722"/>
                <a:gd name="T51" fmla="*/ 567 h 894"/>
                <a:gd name="T52" fmla="*/ 647 w 722"/>
                <a:gd name="T53" fmla="*/ 551 h 894"/>
                <a:gd name="T54" fmla="*/ 598 w 722"/>
                <a:gd name="T55" fmla="*/ 567 h 894"/>
                <a:gd name="T56" fmla="*/ 588 w 722"/>
                <a:gd name="T57" fmla="*/ 508 h 894"/>
                <a:gd name="T58" fmla="*/ 533 w 722"/>
                <a:gd name="T59" fmla="*/ 482 h 894"/>
                <a:gd name="T60" fmla="*/ 521 w 722"/>
                <a:gd name="T61" fmla="*/ 429 h 894"/>
                <a:gd name="T62" fmla="*/ 549 w 722"/>
                <a:gd name="T63" fmla="*/ 386 h 894"/>
                <a:gd name="T64" fmla="*/ 496 w 722"/>
                <a:gd name="T65" fmla="*/ 331 h 894"/>
                <a:gd name="T66" fmla="*/ 431 w 722"/>
                <a:gd name="T67" fmla="*/ 252 h 894"/>
                <a:gd name="T68" fmla="*/ 435 w 722"/>
                <a:gd name="T69" fmla="*/ 185 h 894"/>
                <a:gd name="T70" fmla="*/ 403 w 722"/>
                <a:gd name="T71" fmla="*/ 166 h 894"/>
                <a:gd name="T72" fmla="*/ 374 w 722"/>
                <a:gd name="T73" fmla="*/ 173 h 894"/>
                <a:gd name="T74" fmla="*/ 358 w 722"/>
                <a:gd name="T75" fmla="*/ 138 h 894"/>
                <a:gd name="T76" fmla="*/ 291 w 722"/>
                <a:gd name="T77" fmla="*/ 136 h 894"/>
                <a:gd name="T78" fmla="*/ 305 w 722"/>
                <a:gd name="T79" fmla="*/ 47 h 894"/>
                <a:gd name="T80" fmla="*/ 273 w 722"/>
                <a:gd name="T81" fmla="*/ 61 h 894"/>
                <a:gd name="T82" fmla="*/ 214 w 722"/>
                <a:gd name="T83" fmla="*/ 0 h 894"/>
                <a:gd name="T84" fmla="*/ 177 w 722"/>
                <a:gd name="T85" fmla="*/ 16 h 894"/>
                <a:gd name="T86" fmla="*/ 157 w 722"/>
                <a:gd name="T87" fmla="*/ 63 h 894"/>
                <a:gd name="T88" fmla="*/ 137 w 722"/>
                <a:gd name="T89" fmla="*/ 67 h 894"/>
                <a:gd name="T90" fmla="*/ 149 w 722"/>
                <a:gd name="T91" fmla="*/ 101 h 894"/>
                <a:gd name="T92" fmla="*/ 204 w 722"/>
                <a:gd name="T93" fmla="*/ 122 h 894"/>
                <a:gd name="T94" fmla="*/ 222 w 722"/>
                <a:gd name="T95" fmla="*/ 183 h 894"/>
                <a:gd name="T96" fmla="*/ 167 w 722"/>
                <a:gd name="T97" fmla="*/ 215 h 894"/>
                <a:gd name="T98" fmla="*/ 114 w 722"/>
                <a:gd name="T99" fmla="*/ 166 h 894"/>
                <a:gd name="T100" fmla="*/ 67 w 722"/>
                <a:gd name="T101" fmla="*/ 195 h 894"/>
                <a:gd name="T102" fmla="*/ 86 w 722"/>
                <a:gd name="T103" fmla="*/ 250 h 894"/>
                <a:gd name="T104" fmla="*/ 49 w 722"/>
                <a:gd name="T105" fmla="*/ 282 h 894"/>
                <a:gd name="T106" fmla="*/ 53 w 722"/>
                <a:gd name="T107" fmla="*/ 335 h 894"/>
                <a:gd name="T108" fmla="*/ 0 w 722"/>
                <a:gd name="T109" fmla="*/ 349 h 894"/>
                <a:gd name="T110" fmla="*/ 43 w 722"/>
                <a:gd name="T111" fmla="*/ 384 h 894"/>
                <a:gd name="T112" fmla="*/ 98 w 722"/>
                <a:gd name="T113" fmla="*/ 447 h 894"/>
                <a:gd name="T114" fmla="*/ 157 w 722"/>
                <a:gd name="T115" fmla="*/ 410 h 894"/>
                <a:gd name="T116" fmla="*/ 175 w 722"/>
                <a:gd name="T117" fmla="*/ 473 h 894"/>
                <a:gd name="T118" fmla="*/ 171 w 722"/>
                <a:gd name="T119" fmla="*/ 536 h 894"/>
                <a:gd name="T120" fmla="*/ 96 w 722"/>
                <a:gd name="T121" fmla="*/ 575 h 894"/>
                <a:gd name="T122" fmla="*/ 74 w 722"/>
                <a:gd name="T123" fmla="*/ 591 h 894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722"/>
                <a:gd name="T187" fmla="*/ 0 h 894"/>
                <a:gd name="T188" fmla="*/ 722 w 722"/>
                <a:gd name="T189" fmla="*/ 894 h 894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722" h="894">
                  <a:moveTo>
                    <a:pt x="74" y="591"/>
                  </a:moveTo>
                  <a:lnTo>
                    <a:pt x="94" y="620"/>
                  </a:lnTo>
                  <a:lnTo>
                    <a:pt x="133" y="652"/>
                  </a:lnTo>
                  <a:lnTo>
                    <a:pt x="165" y="650"/>
                  </a:lnTo>
                  <a:lnTo>
                    <a:pt x="202" y="669"/>
                  </a:lnTo>
                  <a:lnTo>
                    <a:pt x="202" y="766"/>
                  </a:lnTo>
                  <a:lnTo>
                    <a:pt x="234" y="807"/>
                  </a:lnTo>
                  <a:lnTo>
                    <a:pt x="250" y="868"/>
                  </a:lnTo>
                  <a:lnTo>
                    <a:pt x="267" y="872"/>
                  </a:lnTo>
                  <a:lnTo>
                    <a:pt x="303" y="827"/>
                  </a:lnTo>
                  <a:lnTo>
                    <a:pt x="338" y="815"/>
                  </a:lnTo>
                  <a:lnTo>
                    <a:pt x="358" y="841"/>
                  </a:lnTo>
                  <a:lnTo>
                    <a:pt x="326" y="878"/>
                  </a:lnTo>
                  <a:lnTo>
                    <a:pt x="366" y="894"/>
                  </a:lnTo>
                  <a:lnTo>
                    <a:pt x="425" y="833"/>
                  </a:lnTo>
                  <a:lnTo>
                    <a:pt x="454" y="868"/>
                  </a:lnTo>
                  <a:lnTo>
                    <a:pt x="531" y="870"/>
                  </a:lnTo>
                  <a:lnTo>
                    <a:pt x="557" y="886"/>
                  </a:lnTo>
                  <a:lnTo>
                    <a:pt x="616" y="825"/>
                  </a:lnTo>
                  <a:lnTo>
                    <a:pt x="645" y="752"/>
                  </a:lnTo>
                  <a:lnTo>
                    <a:pt x="673" y="709"/>
                  </a:lnTo>
                  <a:lnTo>
                    <a:pt x="704" y="697"/>
                  </a:lnTo>
                  <a:lnTo>
                    <a:pt x="683" y="654"/>
                  </a:lnTo>
                  <a:lnTo>
                    <a:pt x="722" y="604"/>
                  </a:lnTo>
                  <a:lnTo>
                    <a:pt x="720" y="563"/>
                  </a:lnTo>
                  <a:lnTo>
                    <a:pt x="689" y="567"/>
                  </a:lnTo>
                  <a:lnTo>
                    <a:pt x="647" y="551"/>
                  </a:lnTo>
                  <a:lnTo>
                    <a:pt x="598" y="567"/>
                  </a:lnTo>
                  <a:lnTo>
                    <a:pt x="588" y="508"/>
                  </a:lnTo>
                  <a:lnTo>
                    <a:pt x="533" y="482"/>
                  </a:lnTo>
                  <a:lnTo>
                    <a:pt x="521" y="429"/>
                  </a:lnTo>
                  <a:lnTo>
                    <a:pt x="549" y="386"/>
                  </a:lnTo>
                  <a:lnTo>
                    <a:pt x="496" y="331"/>
                  </a:lnTo>
                  <a:lnTo>
                    <a:pt x="431" y="252"/>
                  </a:lnTo>
                  <a:lnTo>
                    <a:pt x="435" y="185"/>
                  </a:lnTo>
                  <a:lnTo>
                    <a:pt x="403" y="166"/>
                  </a:lnTo>
                  <a:lnTo>
                    <a:pt x="374" y="173"/>
                  </a:lnTo>
                  <a:lnTo>
                    <a:pt x="358" y="138"/>
                  </a:lnTo>
                  <a:lnTo>
                    <a:pt x="291" y="136"/>
                  </a:lnTo>
                  <a:lnTo>
                    <a:pt x="305" y="47"/>
                  </a:lnTo>
                  <a:lnTo>
                    <a:pt x="273" y="61"/>
                  </a:lnTo>
                  <a:lnTo>
                    <a:pt x="214" y="0"/>
                  </a:lnTo>
                  <a:lnTo>
                    <a:pt x="177" y="16"/>
                  </a:lnTo>
                  <a:lnTo>
                    <a:pt x="157" y="63"/>
                  </a:lnTo>
                  <a:lnTo>
                    <a:pt x="137" y="67"/>
                  </a:lnTo>
                  <a:lnTo>
                    <a:pt x="149" y="101"/>
                  </a:lnTo>
                  <a:lnTo>
                    <a:pt x="204" y="122"/>
                  </a:lnTo>
                  <a:lnTo>
                    <a:pt x="222" y="183"/>
                  </a:lnTo>
                  <a:lnTo>
                    <a:pt x="167" y="215"/>
                  </a:lnTo>
                  <a:lnTo>
                    <a:pt x="114" y="166"/>
                  </a:lnTo>
                  <a:lnTo>
                    <a:pt x="67" y="195"/>
                  </a:lnTo>
                  <a:lnTo>
                    <a:pt x="86" y="250"/>
                  </a:lnTo>
                  <a:lnTo>
                    <a:pt x="49" y="282"/>
                  </a:lnTo>
                  <a:lnTo>
                    <a:pt x="53" y="335"/>
                  </a:lnTo>
                  <a:lnTo>
                    <a:pt x="0" y="349"/>
                  </a:lnTo>
                  <a:lnTo>
                    <a:pt x="43" y="384"/>
                  </a:lnTo>
                  <a:lnTo>
                    <a:pt x="98" y="447"/>
                  </a:lnTo>
                  <a:lnTo>
                    <a:pt x="157" y="410"/>
                  </a:lnTo>
                  <a:lnTo>
                    <a:pt x="175" y="473"/>
                  </a:lnTo>
                  <a:lnTo>
                    <a:pt x="171" y="536"/>
                  </a:lnTo>
                  <a:lnTo>
                    <a:pt x="96" y="575"/>
                  </a:lnTo>
                  <a:lnTo>
                    <a:pt x="74" y="591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14" y="1847"/>
              <a:ext cx="568" cy="356"/>
            </a:xfrm>
            <a:custGeom>
              <a:avLst/>
              <a:gdLst>
                <a:gd name="T0" fmla="*/ 159 w 1136"/>
                <a:gd name="T1" fmla="*/ 205 h 713"/>
                <a:gd name="T2" fmla="*/ 208 w 1136"/>
                <a:gd name="T3" fmla="*/ 256 h 713"/>
                <a:gd name="T4" fmla="*/ 234 w 1136"/>
                <a:gd name="T5" fmla="*/ 417 h 713"/>
                <a:gd name="T6" fmla="*/ 140 w 1136"/>
                <a:gd name="T7" fmla="*/ 474 h 713"/>
                <a:gd name="T8" fmla="*/ 0 w 1136"/>
                <a:gd name="T9" fmla="*/ 516 h 713"/>
                <a:gd name="T10" fmla="*/ 82 w 1136"/>
                <a:gd name="T11" fmla="*/ 671 h 713"/>
                <a:gd name="T12" fmla="*/ 161 w 1136"/>
                <a:gd name="T13" fmla="*/ 648 h 713"/>
                <a:gd name="T14" fmla="*/ 319 w 1136"/>
                <a:gd name="T15" fmla="*/ 612 h 713"/>
                <a:gd name="T16" fmla="*/ 303 w 1136"/>
                <a:gd name="T17" fmla="*/ 545 h 713"/>
                <a:gd name="T18" fmla="*/ 460 w 1136"/>
                <a:gd name="T19" fmla="*/ 555 h 713"/>
                <a:gd name="T20" fmla="*/ 588 w 1136"/>
                <a:gd name="T21" fmla="*/ 598 h 713"/>
                <a:gd name="T22" fmla="*/ 681 w 1136"/>
                <a:gd name="T23" fmla="*/ 569 h 713"/>
                <a:gd name="T24" fmla="*/ 758 w 1136"/>
                <a:gd name="T25" fmla="*/ 553 h 713"/>
                <a:gd name="T26" fmla="*/ 785 w 1136"/>
                <a:gd name="T27" fmla="*/ 640 h 713"/>
                <a:gd name="T28" fmla="*/ 884 w 1136"/>
                <a:gd name="T29" fmla="*/ 608 h 713"/>
                <a:gd name="T30" fmla="*/ 988 w 1136"/>
                <a:gd name="T31" fmla="*/ 543 h 713"/>
                <a:gd name="T32" fmla="*/ 1055 w 1136"/>
                <a:gd name="T33" fmla="*/ 496 h 713"/>
                <a:gd name="T34" fmla="*/ 1136 w 1136"/>
                <a:gd name="T35" fmla="*/ 490 h 713"/>
                <a:gd name="T36" fmla="*/ 1088 w 1136"/>
                <a:gd name="T37" fmla="*/ 388 h 713"/>
                <a:gd name="T38" fmla="*/ 1051 w 1136"/>
                <a:gd name="T39" fmla="*/ 272 h 713"/>
                <a:gd name="T40" fmla="*/ 980 w 1136"/>
                <a:gd name="T41" fmla="*/ 242 h 713"/>
                <a:gd name="T42" fmla="*/ 901 w 1136"/>
                <a:gd name="T43" fmla="*/ 236 h 713"/>
                <a:gd name="T44" fmla="*/ 783 w 1136"/>
                <a:gd name="T45" fmla="*/ 203 h 713"/>
                <a:gd name="T46" fmla="*/ 744 w 1136"/>
                <a:gd name="T47" fmla="*/ 98 h 713"/>
                <a:gd name="T48" fmla="*/ 628 w 1136"/>
                <a:gd name="T49" fmla="*/ 106 h 713"/>
                <a:gd name="T50" fmla="*/ 427 w 1136"/>
                <a:gd name="T51" fmla="*/ 87 h 713"/>
                <a:gd name="T52" fmla="*/ 283 w 1136"/>
                <a:gd name="T53" fmla="*/ 24 h 713"/>
                <a:gd name="T54" fmla="*/ 201 w 1136"/>
                <a:gd name="T55" fmla="*/ 16 h 713"/>
                <a:gd name="T56" fmla="*/ 171 w 1136"/>
                <a:gd name="T57" fmla="*/ 10 h 713"/>
                <a:gd name="T58" fmla="*/ 140 w 1136"/>
                <a:gd name="T59" fmla="*/ 4 h 713"/>
                <a:gd name="T60" fmla="*/ 134 w 1136"/>
                <a:gd name="T61" fmla="*/ 8 h 713"/>
                <a:gd name="T62" fmla="*/ 124 w 1136"/>
                <a:gd name="T63" fmla="*/ 28 h 713"/>
                <a:gd name="T64" fmla="*/ 118 w 1136"/>
                <a:gd name="T65" fmla="*/ 39 h 713"/>
                <a:gd name="T66" fmla="*/ 216 w 1136"/>
                <a:gd name="T67" fmla="*/ 98 h 713"/>
                <a:gd name="T68" fmla="*/ 130 w 1136"/>
                <a:gd name="T69" fmla="*/ 169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14" y="1847"/>
              <a:ext cx="568" cy="356"/>
            </a:xfrm>
            <a:custGeom>
              <a:avLst/>
              <a:gdLst>
                <a:gd name="T0" fmla="*/ 159 w 1136"/>
                <a:gd name="T1" fmla="*/ 205 h 713"/>
                <a:gd name="T2" fmla="*/ 208 w 1136"/>
                <a:gd name="T3" fmla="*/ 256 h 713"/>
                <a:gd name="T4" fmla="*/ 234 w 1136"/>
                <a:gd name="T5" fmla="*/ 417 h 713"/>
                <a:gd name="T6" fmla="*/ 140 w 1136"/>
                <a:gd name="T7" fmla="*/ 474 h 713"/>
                <a:gd name="T8" fmla="*/ 0 w 1136"/>
                <a:gd name="T9" fmla="*/ 516 h 713"/>
                <a:gd name="T10" fmla="*/ 82 w 1136"/>
                <a:gd name="T11" fmla="*/ 671 h 713"/>
                <a:gd name="T12" fmla="*/ 161 w 1136"/>
                <a:gd name="T13" fmla="*/ 648 h 713"/>
                <a:gd name="T14" fmla="*/ 319 w 1136"/>
                <a:gd name="T15" fmla="*/ 612 h 713"/>
                <a:gd name="T16" fmla="*/ 303 w 1136"/>
                <a:gd name="T17" fmla="*/ 545 h 713"/>
                <a:gd name="T18" fmla="*/ 460 w 1136"/>
                <a:gd name="T19" fmla="*/ 555 h 713"/>
                <a:gd name="T20" fmla="*/ 588 w 1136"/>
                <a:gd name="T21" fmla="*/ 598 h 713"/>
                <a:gd name="T22" fmla="*/ 681 w 1136"/>
                <a:gd name="T23" fmla="*/ 569 h 713"/>
                <a:gd name="T24" fmla="*/ 758 w 1136"/>
                <a:gd name="T25" fmla="*/ 553 h 713"/>
                <a:gd name="T26" fmla="*/ 785 w 1136"/>
                <a:gd name="T27" fmla="*/ 640 h 713"/>
                <a:gd name="T28" fmla="*/ 884 w 1136"/>
                <a:gd name="T29" fmla="*/ 608 h 713"/>
                <a:gd name="T30" fmla="*/ 988 w 1136"/>
                <a:gd name="T31" fmla="*/ 543 h 713"/>
                <a:gd name="T32" fmla="*/ 1055 w 1136"/>
                <a:gd name="T33" fmla="*/ 496 h 713"/>
                <a:gd name="T34" fmla="*/ 1136 w 1136"/>
                <a:gd name="T35" fmla="*/ 490 h 713"/>
                <a:gd name="T36" fmla="*/ 1088 w 1136"/>
                <a:gd name="T37" fmla="*/ 388 h 713"/>
                <a:gd name="T38" fmla="*/ 1051 w 1136"/>
                <a:gd name="T39" fmla="*/ 272 h 713"/>
                <a:gd name="T40" fmla="*/ 980 w 1136"/>
                <a:gd name="T41" fmla="*/ 242 h 713"/>
                <a:gd name="T42" fmla="*/ 901 w 1136"/>
                <a:gd name="T43" fmla="*/ 236 h 713"/>
                <a:gd name="T44" fmla="*/ 783 w 1136"/>
                <a:gd name="T45" fmla="*/ 203 h 713"/>
                <a:gd name="T46" fmla="*/ 744 w 1136"/>
                <a:gd name="T47" fmla="*/ 98 h 713"/>
                <a:gd name="T48" fmla="*/ 628 w 1136"/>
                <a:gd name="T49" fmla="*/ 106 h 713"/>
                <a:gd name="T50" fmla="*/ 427 w 1136"/>
                <a:gd name="T51" fmla="*/ 87 h 713"/>
                <a:gd name="T52" fmla="*/ 283 w 1136"/>
                <a:gd name="T53" fmla="*/ 24 h 713"/>
                <a:gd name="T54" fmla="*/ 201 w 1136"/>
                <a:gd name="T55" fmla="*/ 16 h 713"/>
                <a:gd name="T56" fmla="*/ 171 w 1136"/>
                <a:gd name="T57" fmla="*/ 10 h 713"/>
                <a:gd name="T58" fmla="*/ 140 w 1136"/>
                <a:gd name="T59" fmla="*/ 4 h 713"/>
                <a:gd name="T60" fmla="*/ 134 w 1136"/>
                <a:gd name="T61" fmla="*/ 8 h 713"/>
                <a:gd name="T62" fmla="*/ 124 w 1136"/>
                <a:gd name="T63" fmla="*/ 28 h 713"/>
                <a:gd name="T64" fmla="*/ 118 w 1136"/>
                <a:gd name="T65" fmla="*/ 39 h 713"/>
                <a:gd name="T66" fmla="*/ 216 w 1136"/>
                <a:gd name="T67" fmla="*/ 98 h 713"/>
                <a:gd name="T68" fmla="*/ 130 w 1136"/>
                <a:gd name="T69" fmla="*/ 169 h 713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1136"/>
                <a:gd name="T106" fmla="*/ 0 h 713"/>
                <a:gd name="T107" fmla="*/ 1136 w 1136"/>
                <a:gd name="T108" fmla="*/ 713 h 713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1136" h="713">
                  <a:moveTo>
                    <a:pt x="130" y="169"/>
                  </a:moveTo>
                  <a:lnTo>
                    <a:pt x="159" y="205"/>
                  </a:lnTo>
                  <a:lnTo>
                    <a:pt x="157" y="258"/>
                  </a:lnTo>
                  <a:lnTo>
                    <a:pt x="208" y="256"/>
                  </a:lnTo>
                  <a:lnTo>
                    <a:pt x="236" y="331"/>
                  </a:lnTo>
                  <a:lnTo>
                    <a:pt x="234" y="417"/>
                  </a:lnTo>
                  <a:lnTo>
                    <a:pt x="183" y="425"/>
                  </a:lnTo>
                  <a:lnTo>
                    <a:pt x="140" y="474"/>
                  </a:lnTo>
                  <a:lnTo>
                    <a:pt x="33" y="482"/>
                  </a:lnTo>
                  <a:lnTo>
                    <a:pt x="0" y="516"/>
                  </a:lnTo>
                  <a:lnTo>
                    <a:pt x="23" y="591"/>
                  </a:lnTo>
                  <a:lnTo>
                    <a:pt x="82" y="671"/>
                  </a:lnTo>
                  <a:lnTo>
                    <a:pt x="134" y="713"/>
                  </a:lnTo>
                  <a:lnTo>
                    <a:pt x="161" y="648"/>
                  </a:lnTo>
                  <a:lnTo>
                    <a:pt x="220" y="596"/>
                  </a:lnTo>
                  <a:lnTo>
                    <a:pt x="319" y="612"/>
                  </a:lnTo>
                  <a:lnTo>
                    <a:pt x="332" y="585"/>
                  </a:lnTo>
                  <a:lnTo>
                    <a:pt x="303" y="545"/>
                  </a:lnTo>
                  <a:lnTo>
                    <a:pt x="372" y="528"/>
                  </a:lnTo>
                  <a:lnTo>
                    <a:pt x="460" y="555"/>
                  </a:lnTo>
                  <a:lnTo>
                    <a:pt x="531" y="559"/>
                  </a:lnTo>
                  <a:lnTo>
                    <a:pt x="588" y="598"/>
                  </a:lnTo>
                  <a:lnTo>
                    <a:pt x="649" y="563"/>
                  </a:lnTo>
                  <a:lnTo>
                    <a:pt x="681" y="569"/>
                  </a:lnTo>
                  <a:lnTo>
                    <a:pt x="687" y="600"/>
                  </a:lnTo>
                  <a:lnTo>
                    <a:pt x="758" y="553"/>
                  </a:lnTo>
                  <a:lnTo>
                    <a:pt x="791" y="587"/>
                  </a:lnTo>
                  <a:lnTo>
                    <a:pt x="785" y="640"/>
                  </a:lnTo>
                  <a:lnTo>
                    <a:pt x="832" y="654"/>
                  </a:lnTo>
                  <a:lnTo>
                    <a:pt x="884" y="608"/>
                  </a:lnTo>
                  <a:lnTo>
                    <a:pt x="947" y="594"/>
                  </a:lnTo>
                  <a:lnTo>
                    <a:pt x="988" y="543"/>
                  </a:lnTo>
                  <a:lnTo>
                    <a:pt x="1019" y="533"/>
                  </a:lnTo>
                  <a:lnTo>
                    <a:pt x="1055" y="496"/>
                  </a:lnTo>
                  <a:lnTo>
                    <a:pt x="1108" y="516"/>
                  </a:lnTo>
                  <a:lnTo>
                    <a:pt x="1136" y="490"/>
                  </a:lnTo>
                  <a:lnTo>
                    <a:pt x="1122" y="431"/>
                  </a:lnTo>
                  <a:lnTo>
                    <a:pt x="1088" y="388"/>
                  </a:lnTo>
                  <a:lnTo>
                    <a:pt x="1088" y="291"/>
                  </a:lnTo>
                  <a:lnTo>
                    <a:pt x="1051" y="272"/>
                  </a:lnTo>
                  <a:lnTo>
                    <a:pt x="1019" y="274"/>
                  </a:lnTo>
                  <a:lnTo>
                    <a:pt x="980" y="242"/>
                  </a:lnTo>
                  <a:lnTo>
                    <a:pt x="960" y="213"/>
                  </a:lnTo>
                  <a:lnTo>
                    <a:pt x="901" y="236"/>
                  </a:lnTo>
                  <a:lnTo>
                    <a:pt x="836" y="187"/>
                  </a:lnTo>
                  <a:lnTo>
                    <a:pt x="783" y="203"/>
                  </a:lnTo>
                  <a:lnTo>
                    <a:pt x="748" y="160"/>
                  </a:lnTo>
                  <a:lnTo>
                    <a:pt x="744" y="98"/>
                  </a:lnTo>
                  <a:lnTo>
                    <a:pt x="677" y="126"/>
                  </a:lnTo>
                  <a:lnTo>
                    <a:pt x="628" y="106"/>
                  </a:lnTo>
                  <a:lnTo>
                    <a:pt x="514" y="124"/>
                  </a:lnTo>
                  <a:lnTo>
                    <a:pt x="427" y="87"/>
                  </a:lnTo>
                  <a:lnTo>
                    <a:pt x="329" y="0"/>
                  </a:lnTo>
                  <a:lnTo>
                    <a:pt x="283" y="24"/>
                  </a:lnTo>
                  <a:lnTo>
                    <a:pt x="205" y="18"/>
                  </a:lnTo>
                  <a:lnTo>
                    <a:pt x="201" y="16"/>
                  </a:lnTo>
                  <a:lnTo>
                    <a:pt x="187" y="14"/>
                  </a:lnTo>
                  <a:lnTo>
                    <a:pt x="171" y="10"/>
                  </a:lnTo>
                  <a:lnTo>
                    <a:pt x="153" y="6"/>
                  </a:lnTo>
                  <a:lnTo>
                    <a:pt x="140" y="4"/>
                  </a:lnTo>
                  <a:lnTo>
                    <a:pt x="136" y="4"/>
                  </a:lnTo>
                  <a:lnTo>
                    <a:pt x="134" y="8"/>
                  </a:lnTo>
                  <a:lnTo>
                    <a:pt x="130" y="18"/>
                  </a:lnTo>
                  <a:lnTo>
                    <a:pt x="124" y="28"/>
                  </a:lnTo>
                  <a:lnTo>
                    <a:pt x="120" y="36"/>
                  </a:lnTo>
                  <a:lnTo>
                    <a:pt x="118" y="39"/>
                  </a:lnTo>
                  <a:lnTo>
                    <a:pt x="181" y="79"/>
                  </a:lnTo>
                  <a:lnTo>
                    <a:pt x="216" y="98"/>
                  </a:lnTo>
                  <a:lnTo>
                    <a:pt x="151" y="140"/>
                  </a:lnTo>
                  <a:lnTo>
                    <a:pt x="130" y="169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20" y="1567"/>
              <a:ext cx="448" cy="398"/>
            </a:xfrm>
            <a:custGeom>
              <a:avLst/>
              <a:gdLst>
                <a:gd name="T0" fmla="*/ 0 w 896"/>
                <a:gd name="T1" fmla="*/ 339 h 797"/>
                <a:gd name="T2" fmla="*/ 28 w 896"/>
                <a:gd name="T3" fmla="*/ 402 h 797"/>
                <a:gd name="T4" fmla="*/ 65 w 896"/>
                <a:gd name="T5" fmla="*/ 463 h 797"/>
                <a:gd name="T6" fmla="*/ 120 w 896"/>
                <a:gd name="T7" fmla="*/ 510 h 797"/>
                <a:gd name="T8" fmla="*/ 117 w 896"/>
                <a:gd name="T9" fmla="*/ 561 h 797"/>
                <a:gd name="T10" fmla="*/ 211 w 896"/>
                <a:gd name="T11" fmla="*/ 648 h 797"/>
                <a:gd name="T12" fmla="*/ 302 w 896"/>
                <a:gd name="T13" fmla="*/ 685 h 797"/>
                <a:gd name="T14" fmla="*/ 416 w 896"/>
                <a:gd name="T15" fmla="*/ 667 h 797"/>
                <a:gd name="T16" fmla="*/ 465 w 896"/>
                <a:gd name="T17" fmla="*/ 687 h 797"/>
                <a:gd name="T18" fmla="*/ 532 w 896"/>
                <a:gd name="T19" fmla="*/ 659 h 797"/>
                <a:gd name="T20" fmla="*/ 536 w 896"/>
                <a:gd name="T21" fmla="*/ 721 h 797"/>
                <a:gd name="T22" fmla="*/ 571 w 896"/>
                <a:gd name="T23" fmla="*/ 764 h 797"/>
                <a:gd name="T24" fmla="*/ 624 w 896"/>
                <a:gd name="T25" fmla="*/ 748 h 797"/>
                <a:gd name="T26" fmla="*/ 689 w 896"/>
                <a:gd name="T27" fmla="*/ 797 h 797"/>
                <a:gd name="T28" fmla="*/ 750 w 896"/>
                <a:gd name="T29" fmla="*/ 776 h 797"/>
                <a:gd name="T30" fmla="*/ 772 w 896"/>
                <a:gd name="T31" fmla="*/ 756 h 797"/>
                <a:gd name="T32" fmla="*/ 845 w 896"/>
                <a:gd name="T33" fmla="*/ 719 h 797"/>
                <a:gd name="T34" fmla="*/ 851 w 896"/>
                <a:gd name="T35" fmla="*/ 654 h 797"/>
                <a:gd name="T36" fmla="*/ 831 w 896"/>
                <a:gd name="T37" fmla="*/ 595 h 797"/>
                <a:gd name="T38" fmla="*/ 774 w 896"/>
                <a:gd name="T39" fmla="*/ 630 h 797"/>
                <a:gd name="T40" fmla="*/ 717 w 896"/>
                <a:gd name="T41" fmla="*/ 567 h 797"/>
                <a:gd name="T42" fmla="*/ 678 w 896"/>
                <a:gd name="T43" fmla="*/ 534 h 797"/>
                <a:gd name="T44" fmla="*/ 727 w 896"/>
                <a:gd name="T45" fmla="*/ 518 h 797"/>
                <a:gd name="T46" fmla="*/ 723 w 896"/>
                <a:gd name="T47" fmla="*/ 465 h 797"/>
                <a:gd name="T48" fmla="*/ 760 w 896"/>
                <a:gd name="T49" fmla="*/ 433 h 797"/>
                <a:gd name="T50" fmla="*/ 743 w 896"/>
                <a:gd name="T51" fmla="*/ 378 h 797"/>
                <a:gd name="T52" fmla="*/ 788 w 896"/>
                <a:gd name="T53" fmla="*/ 349 h 797"/>
                <a:gd name="T54" fmla="*/ 841 w 896"/>
                <a:gd name="T55" fmla="*/ 398 h 797"/>
                <a:gd name="T56" fmla="*/ 896 w 896"/>
                <a:gd name="T57" fmla="*/ 366 h 797"/>
                <a:gd name="T58" fmla="*/ 876 w 896"/>
                <a:gd name="T59" fmla="*/ 303 h 797"/>
                <a:gd name="T60" fmla="*/ 823 w 896"/>
                <a:gd name="T61" fmla="*/ 284 h 797"/>
                <a:gd name="T62" fmla="*/ 811 w 896"/>
                <a:gd name="T63" fmla="*/ 250 h 797"/>
                <a:gd name="T64" fmla="*/ 727 w 896"/>
                <a:gd name="T65" fmla="*/ 266 h 797"/>
                <a:gd name="T66" fmla="*/ 676 w 896"/>
                <a:gd name="T67" fmla="*/ 213 h 797"/>
                <a:gd name="T68" fmla="*/ 626 w 896"/>
                <a:gd name="T69" fmla="*/ 215 h 797"/>
                <a:gd name="T70" fmla="*/ 622 w 896"/>
                <a:gd name="T71" fmla="*/ 165 h 797"/>
                <a:gd name="T72" fmla="*/ 691 w 896"/>
                <a:gd name="T73" fmla="*/ 83 h 797"/>
                <a:gd name="T74" fmla="*/ 683 w 896"/>
                <a:gd name="T75" fmla="*/ 12 h 797"/>
                <a:gd name="T76" fmla="*/ 609 w 896"/>
                <a:gd name="T77" fmla="*/ 26 h 797"/>
                <a:gd name="T78" fmla="*/ 445 w 896"/>
                <a:gd name="T79" fmla="*/ 0 h 797"/>
                <a:gd name="T80" fmla="*/ 437 w 896"/>
                <a:gd name="T81" fmla="*/ 130 h 797"/>
                <a:gd name="T82" fmla="*/ 353 w 896"/>
                <a:gd name="T83" fmla="*/ 197 h 797"/>
                <a:gd name="T84" fmla="*/ 288 w 896"/>
                <a:gd name="T85" fmla="*/ 209 h 797"/>
                <a:gd name="T86" fmla="*/ 168 w 896"/>
                <a:gd name="T87" fmla="*/ 286 h 797"/>
                <a:gd name="T88" fmla="*/ 97 w 896"/>
                <a:gd name="T89" fmla="*/ 317 h 797"/>
                <a:gd name="T90" fmla="*/ 0 w 896"/>
                <a:gd name="T91" fmla="*/ 339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20" y="1567"/>
              <a:ext cx="448" cy="398"/>
            </a:xfrm>
            <a:custGeom>
              <a:avLst/>
              <a:gdLst>
                <a:gd name="T0" fmla="*/ 0 w 896"/>
                <a:gd name="T1" fmla="*/ 339 h 797"/>
                <a:gd name="T2" fmla="*/ 28 w 896"/>
                <a:gd name="T3" fmla="*/ 402 h 797"/>
                <a:gd name="T4" fmla="*/ 65 w 896"/>
                <a:gd name="T5" fmla="*/ 463 h 797"/>
                <a:gd name="T6" fmla="*/ 120 w 896"/>
                <a:gd name="T7" fmla="*/ 510 h 797"/>
                <a:gd name="T8" fmla="*/ 117 w 896"/>
                <a:gd name="T9" fmla="*/ 561 h 797"/>
                <a:gd name="T10" fmla="*/ 211 w 896"/>
                <a:gd name="T11" fmla="*/ 648 h 797"/>
                <a:gd name="T12" fmla="*/ 302 w 896"/>
                <a:gd name="T13" fmla="*/ 685 h 797"/>
                <a:gd name="T14" fmla="*/ 416 w 896"/>
                <a:gd name="T15" fmla="*/ 667 h 797"/>
                <a:gd name="T16" fmla="*/ 465 w 896"/>
                <a:gd name="T17" fmla="*/ 687 h 797"/>
                <a:gd name="T18" fmla="*/ 532 w 896"/>
                <a:gd name="T19" fmla="*/ 659 h 797"/>
                <a:gd name="T20" fmla="*/ 536 w 896"/>
                <a:gd name="T21" fmla="*/ 721 h 797"/>
                <a:gd name="T22" fmla="*/ 571 w 896"/>
                <a:gd name="T23" fmla="*/ 764 h 797"/>
                <a:gd name="T24" fmla="*/ 624 w 896"/>
                <a:gd name="T25" fmla="*/ 748 h 797"/>
                <a:gd name="T26" fmla="*/ 689 w 896"/>
                <a:gd name="T27" fmla="*/ 797 h 797"/>
                <a:gd name="T28" fmla="*/ 750 w 896"/>
                <a:gd name="T29" fmla="*/ 776 h 797"/>
                <a:gd name="T30" fmla="*/ 772 w 896"/>
                <a:gd name="T31" fmla="*/ 756 h 797"/>
                <a:gd name="T32" fmla="*/ 845 w 896"/>
                <a:gd name="T33" fmla="*/ 719 h 797"/>
                <a:gd name="T34" fmla="*/ 851 w 896"/>
                <a:gd name="T35" fmla="*/ 654 h 797"/>
                <a:gd name="T36" fmla="*/ 831 w 896"/>
                <a:gd name="T37" fmla="*/ 595 h 797"/>
                <a:gd name="T38" fmla="*/ 774 w 896"/>
                <a:gd name="T39" fmla="*/ 630 h 797"/>
                <a:gd name="T40" fmla="*/ 717 w 896"/>
                <a:gd name="T41" fmla="*/ 567 h 797"/>
                <a:gd name="T42" fmla="*/ 678 w 896"/>
                <a:gd name="T43" fmla="*/ 534 h 797"/>
                <a:gd name="T44" fmla="*/ 727 w 896"/>
                <a:gd name="T45" fmla="*/ 518 h 797"/>
                <a:gd name="T46" fmla="*/ 723 w 896"/>
                <a:gd name="T47" fmla="*/ 465 h 797"/>
                <a:gd name="T48" fmla="*/ 760 w 896"/>
                <a:gd name="T49" fmla="*/ 433 h 797"/>
                <a:gd name="T50" fmla="*/ 743 w 896"/>
                <a:gd name="T51" fmla="*/ 378 h 797"/>
                <a:gd name="T52" fmla="*/ 788 w 896"/>
                <a:gd name="T53" fmla="*/ 349 h 797"/>
                <a:gd name="T54" fmla="*/ 841 w 896"/>
                <a:gd name="T55" fmla="*/ 398 h 797"/>
                <a:gd name="T56" fmla="*/ 896 w 896"/>
                <a:gd name="T57" fmla="*/ 366 h 797"/>
                <a:gd name="T58" fmla="*/ 876 w 896"/>
                <a:gd name="T59" fmla="*/ 303 h 797"/>
                <a:gd name="T60" fmla="*/ 823 w 896"/>
                <a:gd name="T61" fmla="*/ 284 h 797"/>
                <a:gd name="T62" fmla="*/ 811 w 896"/>
                <a:gd name="T63" fmla="*/ 250 h 797"/>
                <a:gd name="T64" fmla="*/ 727 w 896"/>
                <a:gd name="T65" fmla="*/ 266 h 797"/>
                <a:gd name="T66" fmla="*/ 676 w 896"/>
                <a:gd name="T67" fmla="*/ 213 h 797"/>
                <a:gd name="T68" fmla="*/ 626 w 896"/>
                <a:gd name="T69" fmla="*/ 215 h 797"/>
                <a:gd name="T70" fmla="*/ 622 w 896"/>
                <a:gd name="T71" fmla="*/ 165 h 797"/>
                <a:gd name="T72" fmla="*/ 691 w 896"/>
                <a:gd name="T73" fmla="*/ 83 h 797"/>
                <a:gd name="T74" fmla="*/ 683 w 896"/>
                <a:gd name="T75" fmla="*/ 12 h 797"/>
                <a:gd name="T76" fmla="*/ 609 w 896"/>
                <a:gd name="T77" fmla="*/ 26 h 797"/>
                <a:gd name="T78" fmla="*/ 445 w 896"/>
                <a:gd name="T79" fmla="*/ 0 h 797"/>
                <a:gd name="T80" fmla="*/ 437 w 896"/>
                <a:gd name="T81" fmla="*/ 130 h 797"/>
                <a:gd name="T82" fmla="*/ 353 w 896"/>
                <a:gd name="T83" fmla="*/ 197 h 797"/>
                <a:gd name="T84" fmla="*/ 288 w 896"/>
                <a:gd name="T85" fmla="*/ 209 h 797"/>
                <a:gd name="T86" fmla="*/ 168 w 896"/>
                <a:gd name="T87" fmla="*/ 286 h 797"/>
                <a:gd name="T88" fmla="*/ 97 w 896"/>
                <a:gd name="T89" fmla="*/ 317 h 797"/>
                <a:gd name="T90" fmla="*/ 0 w 896"/>
                <a:gd name="T91" fmla="*/ 339 h 797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896"/>
                <a:gd name="T139" fmla="*/ 0 h 797"/>
                <a:gd name="T140" fmla="*/ 896 w 896"/>
                <a:gd name="T141" fmla="*/ 797 h 797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896" h="797">
                  <a:moveTo>
                    <a:pt x="0" y="339"/>
                  </a:moveTo>
                  <a:lnTo>
                    <a:pt x="28" y="402"/>
                  </a:lnTo>
                  <a:lnTo>
                    <a:pt x="65" y="463"/>
                  </a:lnTo>
                  <a:lnTo>
                    <a:pt x="120" y="510"/>
                  </a:lnTo>
                  <a:lnTo>
                    <a:pt x="117" y="561"/>
                  </a:lnTo>
                  <a:lnTo>
                    <a:pt x="211" y="648"/>
                  </a:lnTo>
                  <a:lnTo>
                    <a:pt x="302" y="685"/>
                  </a:lnTo>
                  <a:lnTo>
                    <a:pt x="416" y="667"/>
                  </a:lnTo>
                  <a:lnTo>
                    <a:pt x="465" y="687"/>
                  </a:lnTo>
                  <a:lnTo>
                    <a:pt x="532" y="659"/>
                  </a:lnTo>
                  <a:lnTo>
                    <a:pt x="536" y="721"/>
                  </a:lnTo>
                  <a:lnTo>
                    <a:pt x="571" y="764"/>
                  </a:lnTo>
                  <a:lnTo>
                    <a:pt x="624" y="748"/>
                  </a:lnTo>
                  <a:lnTo>
                    <a:pt x="689" y="797"/>
                  </a:lnTo>
                  <a:lnTo>
                    <a:pt x="750" y="776"/>
                  </a:lnTo>
                  <a:lnTo>
                    <a:pt x="772" y="756"/>
                  </a:lnTo>
                  <a:lnTo>
                    <a:pt x="845" y="719"/>
                  </a:lnTo>
                  <a:lnTo>
                    <a:pt x="851" y="654"/>
                  </a:lnTo>
                  <a:lnTo>
                    <a:pt x="831" y="595"/>
                  </a:lnTo>
                  <a:lnTo>
                    <a:pt x="774" y="630"/>
                  </a:lnTo>
                  <a:lnTo>
                    <a:pt x="717" y="567"/>
                  </a:lnTo>
                  <a:lnTo>
                    <a:pt x="678" y="534"/>
                  </a:lnTo>
                  <a:lnTo>
                    <a:pt x="727" y="518"/>
                  </a:lnTo>
                  <a:lnTo>
                    <a:pt x="723" y="465"/>
                  </a:lnTo>
                  <a:lnTo>
                    <a:pt x="760" y="433"/>
                  </a:lnTo>
                  <a:lnTo>
                    <a:pt x="743" y="378"/>
                  </a:lnTo>
                  <a:lnTo>
                    <a:pt x="788" y="349"/>
                  </a:lnTo>
                  <a:lnTo>
                    <a:pt x="841" y="398"/>
                  </a:lnTo>
                  <a:lnTo>
                    <a:pt x="896" y="366"/>
                  </a:lnTo>
                  <a:lnTo>
                    <a:pt x="876" y="303"/>
                  </a:lnTo>
                  <a:lnTo>
                    <a:pt x="823" y="284"/>
                  </a:lnTo>
                  <a:lnTo>
                    <a:pt x="811" y="250"/>
                  </a:lnTo>
                  <a:lnTo>
                    <a:pt x="727" y="266"/>
                  </a:lnTo>
                  <a:lnTo>
                    <a:pt x="676" y="213"/>
                  </a:lnTo>
                  <a:lnTo>
                    <a:pt x="626" y="215"/>
                  </a:lnTo>
                  <a:lnTo>
                    <a:pt x="622" y="165"/>
                  </a:lnTo>
                  <a:lnTo>
                    <a:pt x="691" y="83"/>
                  </a:lnTo>
                  <a:lnTo>
                    <a:pt x="683" y="12"/>
                  </a:lnTo>
                  <a:lnTo>
                    <a:pt x="609" y="26"/>
                  </a:lnTo>
                  <a:lnTo>
                    <a:pt x="445" y="0"/>
                  </a:lnTo>
                  <a:lnTo>
                    <a:pt x="437" y="130"/>
                  </a:lnTo>
                  <a:lnTo>
                    <a:pt x="353" y="197"/>
                  </a:lnTo>
                  <a:lnTo>
                    <a:pt x="288" y="209"/>
                  </a:lnTo>
                  <a:lnTo>
                    <a:pt x="168" y="286"/>
                  </a:lnTo>
                  <a:lnTo>
                    <a:pt x="97" y="317"/>
                  </a:lnTo>
                  <a:lnTo>
                    <a:pt x="0" y="339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08" y="1211"/>
              <a:ext cx="251" cy="526"/>
            </a:xfrm>
            <a:custGeom>
              <a:avLst/>
              <a:gdLst>
                <a:gd name="T0" fmla="*/ 25 w 502"/>
                <a:gd name="T1" fmla="*/ 942 h 1051"/>
                <a:gd name="T2" fmla="*/ 23 w 502"/>
                <a:gd name="T3" fmla="*/ 1051 h 1051"/>
                <a:gd name="T4" fmla="*/ 120 w 502"/>
                <a:gd name="T5" fmla="*/ 1027 h 1051"/>
                <a:gd name="T6" fmla="*/ 191 w 502"/>
                <a:gd name="T7" fmla="*/ 998 h 1051"/>
                <a:gd name="T8" fmla="*/ 311 w 502"/>
                <a:gd name="T9" fmla="*/ 919 h 1051"/>
                <a:gd name="T10" fmla="*/ 376 w 502"/>
                <a:gd name="T11" fmla="*/ 909 h 1051"/>
                <a:gd name="T12" fmla="*/ 460 w 502"/>
                <a:gd name="T13" fmla="*/ 840 h 1051"/>
                <a:gd name="T14" fmla="*/ 468 w 502"/>
                <a:gd name="T15" fmla="*/ 712 h 1051"/>
                <a:gd name="T16" fmla="*/ 429 w 502"/>
                <a:gd name="T17" fmla="*/ 675 h 1051"/>
                <a:gd name="T18" fmla="*/ 433 w 502"/>
                <a:gd name="T19" fmla="*/ 635 h 1051"/>
                <a:gd name="T20" fmla="*/ 460 w 502"/>
                <a:gd name="T21" fmla="*/ 600 h 1051"/>
                <a:gd name="T22" fmla="*/ 454 w 502"/>
                <a:gd name="T23" fmla="*/ 565 h 1051"/>
                <a:gd name="T24" fmla="*/ 484 w 502"/>
                <a:gd name="T25" fmla="*/ 504 h 1051"/>
                <a:gd name="T26" fmla="*/ 470 w 502"/>
                <a:gd name="T27" fmla="*/ 433 h 1051"/>
                <a:gd name="T28" fmla="*/ 395 w 502"/>
                <a:gd name="T29" fmla="*/ 395 h 1051"/>
                <a:gd name="T30" fmla="*/ 397 w 502"/>
                <a:gd name="T31" fmla="*/ 324 h 1051"/>
                <a:gd name="T32" fmla="*/ 429 w 502"/>
                <a:gd name="T33" fmla="*/ 293 h 1051"/>
                <a:gd name="T34" fmla="*/ 435 w 502"/>
                <a:gd name="T35" fmla="*/ 254 h 1051"/>
                <a:gd name="T36" fmla="*/ 476 w 502"/>
                <a:gd name="T37" fmla="*/ 240 h 1051"/>
                <a:gd name="T38" fmla="*/ 502 w 502"/>
                <a:gd name="T39" fmla="*/ 169 h 1051"/>
                <a:gd name="T40" fmla="*/ 476 w 502"/>
                <a:gd name="T41" fmla="*/ 122 h 1051"/>
                <a:gd name="T42" fmla="*/ 437 w 502"/>
                <a:gd name="T43" fmla="*/ 104 h 1051"/>
                <a:gd name="T44" fmla="*/ 441 w 502"/>
                <a:gd name="T45" fmla="*/ 61 h 1051"/>
                <a:gd name="T46" fmla="*/ 484 w 502"/>
                <a:gd name="T47" fmla="*/ 41 h 1051"/>
                <a:gd name="T48" fmla="*/ 454 w 502"/>
                <a:gd name="T49" fmla="*/ 0 h 1051"/>
                <a:gd name="T50" fmla="*/ 348 w 502"/>
                <a:gd name="T51" fmla="*/ 43 h 1051"/>
                <a:gd name="T52" fmla="*/ 285 w 502"/>
                <a:gd name="T53" fmla="*/ 43 h 1051"/>
                <a:gd name="T54" fmla="*/ 199 w 502"/>
                <a:gd name="T55" fmla="*/ 74 h 1051"/>
                <a:gd name="T56" fmla="*/ 151 w 502"/>
                <a:gd name="T57" fmla="*/ 193 h 1051"/>
                <a:gd name="T58" fmla="*/ 73 w 502"/>
                <a:gd name="T59" fmla="*/ 222 h 1051"/>
                <a:gd name="T60" fmla="*/ 73 w 502"/>
                <a:gd name="T61" fmla="*/ 291 h 1051"/>
                <a:gd name="T62" fmla="*/ 45 w 502"/>
                <a:gd name="T63" fmla="*/ 415 h 1051"/>
                <a:gd name="T64" fmla="*/ 0 w 502"/>
                <a:gd name="T65" fmla="*/ 468 h 1051"/>
                <a:gd name="T66" fmla="*/ 51 w 502"/>
                <a:gd name="T67" fmla="*/ 555 h 1051"/>
                <a:gd name="T68" fmla="*/ 14 w 502"/>
                <a:gd name="T69" fmla="*/ 655 h 1051"/>
                <a:gd name="T70" fmla="*/ 33 w 502"/>
                <a:gd name="T71" fmla="*/ 789 h 1051"/>
                <a:gd name="T72" fmla="*/ 57 w 502"/>
                <a:gd name="T73" fmla="*/ 877 h 1051"/>
                <a:gd name="T74" fmla="*/ 25 w 502"/>
                <a:gd name="T75" fmla="*/ 942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  <a:close/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408" y="1211"/>
              <a:ext cx="251" cy="526"/>
            </a:xfrm>
            <a:custGeom>
              <a:avLst/>
              <a:gdLst>
                <a:gd name="T0" fmla="*/ 25 w 502"/>
                <a:gd name="T1" fmla="*/ 942 h 1051"/>
                <a:gd name="T2" fmla="*/ 23 w 502"/>
                <a:gd name="T3" fmla="*/ 1051 h 1051"/>
                <a:gd name="T4" fmla="*/ 120 w 502"/>
                <a:gd name="T5" fmla="*/ 1027 h 1051"/>
                <a:gd name="T6" fmla="*/ 191 w 502"/>
                <a:gd name="T7" fmla="*/ 998 h 1051"/>
                <a:gd name="T8" fmla="*/ 311 w 502"/>
                <a:gd name="T9" fmla="*/ 919 h 1051"/>
                <a:gd name="T10" fmla="*/ 376 w 502"/>
                <a:gd name="T11" fmla="*/ 909 h 1051"/>
                <a:gd name="T12" fmla="*/ 460 w 502"/>
                <a:gd name="T13" fmla="*/ 840 h 1051"/>
                <a:gd name="T14" fmla="*/ 468 w 502"/>
                <a:gd name="T15" fmla="*/ 712 h 1051"/>
                <a:gd name="T16" fmla="*/ 429 w 502"/>
                <a:gd name="T17" fmla="*/ 675 h 1051"/>
                <a:gd name="T18" fmla="*/ 433 w 502"/>
                <a:gd name="T19" fmla="*/ 635 h 1051"/>
                <a:gd name="T20" fmla="*/ 460 w 502"/>
                <a:gd name="T21" fmla="*/ 600 h 1051"/>
                <a:gd name="T22" fmla="*/ 454 w 502"/>
                <a:gd name="T23" fmla="*/ 565 h 1051"/>
                <a:gd name="T24" fmla="*/ 484 w 502"/>
                <a:gd name="T25" fmla="*/ 504 h 1051"/>
                <a:gd name="T26" fmla="*/ 470 w 502"/>
                <a:gd name="T27" fmla="*/ 433 h 1051"/>
                <a:gd name="T28" fmla="*/ 395 w 502"/>
                <a:gd name="T29" fmla="*/ 395 h 1051"/>
                <a:gd name="T30" fmla="*/ 397 w 502"/>
                <a:gd name="T31" fmla="*/ 324 h 1051"/>
                <a:gd name="T32" fmla="*/ 429 w 502"/>
                <a:gd name="T33" fmla="*/ 293 h 1051"/>
                <a:gd name="T34" fmla="*/ 435 w 502"/>
                <a:gd name="T35" fmla="*/ 254 h 1051"/>
                <a:gd name="T36" fmla="*/ 476 w 502"/>
                <a:gd name="T37" fmla="*/ 240 h 1051"/>
                <a:gd name="T38" fmla="*/ 502 w 502"/>
                <a:gd name="T39" fmla="*/ 169 h 1051"/>
                <a:gd name="T40" fmla="*/ 476 w 502"/>
                <a:gd name="T41" fmla="*/ 122 h 1051"/>
                <a:gd name="T42" fmla="*/ 437 w 502"/>
                <a:gd name="T43" fmla="*/ 104 h 1051"/>
                <a:gd name="T44" fmla="*/ 441 w 502"/>
                <a:gd name="T45" fmla="*/ 61 h 1051"/>
                <a:gd name="T46" fmla="*/ 484 w 502"/>
                <a:gd name="T47" fmla="*/ 41 h 1051"/>
                <a:gd name="T48" fmla="*/ 454 w 502"/>
                <a:gd name="T49" fmla="*/ 0 h 1051"/>
                <a:gd name="T50" fmla="*/ 348 w 502"/>
                <a:gd name="T51" fmla="*/ 43 h 1051"/>
                <a:gd name="T52" fmla="*/ 285 w 502"/>
                <a:gd name="T53" fmla="*/ 43 h 1051"/>
                <a:gd name="T54" fmla="*/ 199 w 502"/>
                <a:gd name="T55" fmla="*/ 74 h 1051"/>
                <a:gd name="T56" fmla="*/ 151 w 502"/>
                <a:gd name="T57" fmla="*/ 193 h 1051"/>
                <a:gd name="T58" fmla="*/ 73 w 502"/>
                <a:gd name="T59" fmla="*/ 222 h 1051"/>
                <a:gd name="T60" fmla="*/ 73 w 502"/>
                <a:gd name="T61" fmla="*/ 291 h 1051"/>
                <a:gd name="T62" fmla="*/ 45 w 502"/>
                <a:gd name="T63" fmla="*/ 415 h 1051"/>
                <a:gd name="T64" fmla="*/ 0 w 502"/>
                <a:gd name="T65" fmla="*/ 468 h 1051"/>
                <a:gd name="T66" fmla="*/ 51 w 502"/>
                <a:gd name="T67" fmla="*/ 555 h 1051"/>
                <a:gd name="T68" fmla="*/ 14 w 502"/>
                <a:gd name="T69" fmla="*/ 655 h 1051"/>
                <a:gd name="T70" fmla="*/ 33 w 502"/>
                <a:gd name="T71" fmla="*/ 789 h 1051"/>
                <a:gd name="T72" fmla="*/ 57 w 502"/>
                <a:gd name="T73" fmla="*/ 877 h 1051"/>
                <a:gd name="T74" fmla="*/ 25 w 502"/>
                <a:gd name="T75" fmla="*/ 942 h 1051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502"/>
                <a:gd name="T115" fmla="*/ 0 h 1051"/>
                <a:gd name="T116" fmla="*/ 502 w 502"/>
                <a:gd name="T117" fmla="*/ 1051 h 1051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502" h="1051">
                  <a:moveTo>
                    <a:pt x="25" y="942"/>
                  </a:moveTo>
                  <a:lnTo>
                    <a:pt x="23" y="1051"/>
                  </a:lnTo>
                  <a:lnTo>
                    <a:pt x="120" y="1027"/>
                  </a:lnTo>
                  <a:lnTo>
                    <a:pt x="191" y="998"/>
                  </a:lnTo>
                  <a:lnTo>
                    <a:pt x="311" y="919"/>
                  </a:lnTo>
                  <a:lnTo>
                    <a:pt x="376" y="909"/>
                  </a:lnTo>
                  <a:lnTo>
                    <a:pt x="460" y="840"/>
                  </a:lnTo>
                  <a:lnTo>
                    <a:pt x="468" y="712"/>
                  </a:lnTo>
                  <a:lnTo>
                    <a:pt x="429" y="675"/>
                  </a:lnTo>
                  <a:lnTo>
                    <a:pt x="433" y="635"/>
                  </a:lnTo>
                  <a:lnTo>
                    <a:pt x="460" y="600"/>
                  </a:lnTo>
                  <a:lnTo>
                    <a:pt x="454" y="565"/>
                  </a:lnTo>
                  <a:lnTo>
                    <a:pt x="484" y="504"/>
                  </a:lnTo>
                  <a:lnTo>
                    <a:pt x="470" y="433"/>
                  </a:lnTo>
                  <a:lnTo>
                    <a:pt x="395" y="395"/>
                  </a:lnTo>
                  <a:lnTo>
                    <a:pt x="397" y="324"/>
                  </a:lnTo>
                  <a:lnTo>
                    <a:pt x="429" y="293"/>
                  </a:lnTo>
                  <a:lnTo>
                    <a:pt x="435" y="254"/>
                  </a:lnTo>
                  <a:lnTo>
                    <a:pt x="476" y="240"/>
                  </a:lnTo>
                  <a:lnTo>
                    <a:pt x="502" y="169"/>
                  </a:lnTo>
                  <a:lnTo>
                    <a:pt x="476" y="122"/>
                  </a:lnTo>
                  <a:lnTo>
                    <a:pt x="437" y="104"/>
                  </a:lnTo>
                  <a:lnTo>
                    <a:pt x="441" y="61"/>
                  </a:lnTo>
                  <a:lnTo>
                    <a:pt x="484" y="41"/>
                  </a:lnTo>
                  <a:lnTo>
                    <a:pt x="454" y="0"/>
                  </a:lnTo>
                  <a:lnTo>
                    <a:pt x="348" y="43"/>
                  </a:lnTo>
                  <a:lnTo>
                    <a:pt x="285" y="43"/>
                  </a:lnTo>
                  <a:lnTo>
                    <a:pt x="199" y="74"/>
                  </a:lnTo>
                  <a:lnTo>
                    <a:pt x="151" y="193"/>
                  </a:lnTo>
                  <a:lnTo>
                    <a:pt x="73" y="222"/>
                  </a:lnTo>
                  <a:lnTo>
                    <a:pt x="73" y="291"/>
                  </a:lnTo>
                  <a:lnTo>
                    <a:pt x="45" y="415"/>
                  </a:lnTo>
                  <a:lnTo>
                    <a:pt x="0" y="468"/>
                  </a:lnTo>
                  <a:lnTo>
                    <a:pt x="51" y="555"/>
                  </a:lnTo>
                  <a:lnTo>
                    <a:pt x="14" y="655"/>
                  </a:lnTo>
                  <a:lnTo>
                    <a:pt x="33" y="789"/>
                  </a:lnTo>
                  <a:lnTo>
                    <a:pt x="57" y="877"/>
                  </a:lnTo>
                  <a:lnTo>
                    <a:pt x="25" y="942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16" y="1315"/>
              <a:ext cx="464" cy="664"/>
            </a:xfrm>
            <a:custGeom>
              <a:avLst/>
              <a:gdLst>
                <a:gd name="T0" fmla="*/ 8 w 929"/>
                <a:gd name="T1" fmla="*/ 425 h 1329"/>
                <a:gd name="T2" fmla="*/ 87 w 929"/>
                <a:gd name="T3" fmla="*/ 504 h 1329"/>
                <a:gd name="T4" fmla="*/ 124 w 929"/>
                <a:gd name="T5" fmla="*/ 595 h 1329"/>
                <a:gd name="T6" fmla="*/ 107 w 929"/>
                <a:gd name="T7" fmla="*/ 681 h 1329"/>
                <a:gd name="T8" fmla="*/ 174 w 929"/>
                <a:gd name="T9" fmla="*/ 732 h 1329"/>
                <a:gd name="T10" fmla="*/ 272 w 929"/>
                <a:gd name="T11" fmla="*/ 748 h 1329"/>
                <a:gd name="T12" fmla="*/ 317 w 929"/>
                <a:gd name="T13" fmla="*/ 689 h 1329"/>
                <a:gd name="T14" fmla="*/ 315 w 929"/>
                <a:gd name="T15" fmla="*/ 612 h 1329"/>
                <a:gd name="T16" fmla="*/ 288 w 929"/>
                <a:gd name="T17" fmla="*/ 435 h 1329"/>
                <a:gd name="T18" fmla="*/ 370 w 929"/>
                <a:gd name="T19" fmla="*/ 453 h 1329"/>
                <a:gd name="T20" fmla="*/ 439 w 929"/>
                <a:gd name="T21" fmla="*/ 504 h 1329"/>
                <a:gd name="T22" fmla="*/ 575 w 929"/>
                <a:gd name="T23" fmla="*/ 603 h 1329"/>
                <a:gd name="T24" fmla="*/ 561 w 929"/>
                <a:gd name="T25" fmla="*/ 697 h 1329"/>
                <a:gd name="T26" fmla="*/ 449 w 929"/>
                <a:gd name="T27" fmla="*/ 758 h 1329"/>
                <a:gd name="T28" fmla="*/ 396 w 929"/>
                <a:gd name="T29" fmla="*/ 819 h 1329"/>
                <a:gd name="T30" fmla="*/ 286 w 929"/>
                <a:gd name="T31" fmla="*/ 797 h 1329"/>
                <a:gd name="T32" fmla="*/ 260 w 929"/>
                <a:gd name="T33" fmla="*/ 890 h 1329"/>
                <a:gd name="T34" fmla="*/ 282 w 929"/>
                <a:gd name="T35" fmla="*/ 998 h 1329"/>
                <a:gd name="T36" fmla="*/ 195 w 929"/>
                <a:gd name="T37" fmla="*/ 1071 h 1329"/>
                <a:gd name="T38" fmla="*/ 215 w 929"/>
                <a:gd name="T39" fmla="*/ 1142 h 1329"/>
                <a:gd name="T40" fmla="*/ 252 w 929"/>
                <a:gd name="T41" fmla="*/ 1217 h 1329"/>
                <a:gd name="T42" fmla="*/ 443 w 929"/>
                <a:gd name="T43" fmla="*/ 1232 h 1329"/>
                <a:gd name="T44" fmla="*/ 571 w 929"/>
                <a:gd name="T45" fmla="*/ 1254 h 1329"/>
                <a:gd name="T46" fmla="*/ 689 w 929"/>
                <a:gd name="T47" fmla="*/ 1299 h 1329"/>
                <a:gd name="T48" fmla="*/ 754 w 929"/>
                <a:gd name="T49" fmla="*/ 1323 h 1329"/>
                <a:gd name="T50" fmla="*/ 727 w 929"/>
                <a:gd name="T51" fmla="*/ 1234 h 1329"/>
                <a:gd name="T52" fmla="*/ 811 w 929"/>
                <a:gd name="T53" fmla="*/ 1163 h 1329"/>
                <a:gd name="T54" fmla="*/ 715 w 929"/>
                <a:gd name="T55" fmla="*/ 1104 h 1329"/>
                <a:gd name="T56" fmla="*/ 802 w 929"/>
                <a:gd name="T57" fmla="*/ 1083 h 1329"/>
                <a:gd name="T58" fmla="*/ 926 w 929"/>
                <a:gd name="T59" fmla="*/ 1065 h 1329"/>
                <a:gd name="T60" fmla="*/ 874 w 929"/>
                <a:gd name="T61" fmla="*/ 967 h 1329"/>
                <a:gd name="T62" fmla="*/ 809 w 929"/>
                <a:gd name="T63" fmla="*/ 845 h 1329"/>
                <a:gd name="T64" fmla="*/ 843 w 929"/>
                <a:gd name="T65" fmla="*/ 671 h 1329"/>
                <a:gd name="T66" fmla="*/ 800 w 929"/>
                <a:gd name="T67" fmla="*/ 449 h 1329"/>
                <a:gd name="T68" fmla="*/ 786 w 929"/>
                <a:gd name="T69" fmla="*/ 262 h 1329"/>
                <a:gd name="T70" fmla="*/ 859 w 929"/>
                <a:gd name="T71" fmla="*/ 85 h 1329"/>
                <a:gd name="T72" fmla="*/ 825 w 929"/>
                <a:gd name="T73" fmla="*/ 0 h 1329"/>
                <a:gd name="T74" fmla="*/ 731 w 929"/>
                <a:gd name="T75" fmla="*/ 40 h 1329"/>
                <a:gd name="T76" fmla="*/ 658 w 929"/>
                <a:gd name="T77" fmla="*/ 179 h 1329"/>
                <a:gd name="T78" fmla="*/ 516 w 929"/>
                <a:gd name="T79" fmla="*/ 349 h 1329"/>
                <a:gd name="T80" fmla="*/ 396 w 929"/>
                <a:gd name="T81" fmla="*/ 337 h 1329"/>
                <a:gd name="T82" fmla="*/ 296 w 929"/>
                <a:gd name="T83" fmla="*/ 282 h 1329"/>
                <a:gd name="T84" fmla="*/ 290 w 929"/>
                <a:gd name="T85" fmla="*/ 168 h 1329"/>
                <a:gd name="T86" fmla="*/ 272 w 929"/>
                <a:gd name="T87" fmla="*/ 73 h 1329"/>
                <a:gd name="T88" fmla="*/ 172 w 929"/>
                <a:gd name="T89" fmla="*/ 170 h 1329"/>
                <a:gd name="T90" fmla="*/ 107 w 929"/>
                <a:gd name="T91" fmla="*/ 362 h 1329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929"/>
                <a:gd name="T139" fmla="*/ 0 h 1329"/>
                <a:gd name="T140" fmla="*/ 929 w 929"/>
                <a:gd name="T141" fmla="*/ 1329 h 1329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929" h="1329">
                  <a:moveTo>
                    <a:pt x="0" y="406"/>
                  </a:moveTo>
                  <a:lnTo>
                    <a:pt x="8" y="425"/>
                  </a:lnTo>
                  <a:lnTo>
                    <a:pt x="36" y="461"/>
                  </a:lnTo>
                  <a:lnTo>
                    <a:pt x="87" y="504"/>
                  </a:lnTo>
                  <a:lnTo>
                    <a:pt x="85" y="538"/>
                  </a:lnTo>
                  <a:lnTo>
                    <a:pt x="124" y="595"/>
                  </a:lnTo>
                  <a:lnTo>
                    <a:pt x="107" y="636"/>
                  </a:lnTo>
                  <a:lnTo>
                    <a:pt x="107" y="681"/>
                  </a:lnTo>
                  <a:lnTo>
                    <a:pt x="150" y="697"/>
                  </a:lnTo>
                  <a:lnTo>
                    <a:pt x="174" y="732"/>
                  </a:lnTo>
                  <a:lnTo>
                    <a:pt x="239" y="762"/>
                  </a:lnTo>
                  <a:lnTo>
                    <a:pt x="272" y="748"/>
                  </a:lnTo>
                  <a:lnTo>
                    <a:pt x="278" y="705"/>
                  </a:lnTo>
                  <a:lnTo>
                    <a:pt x="317" y="689"/>
                  </a:lnTo>
                  <a:lnTo>
                    <a:pt x="335" y="648"/>
                  </a:lnTo>
                  <a:lnTo>
                    <a:pt x="315" y="612"/>
                  </a:lnTo>
                  <a:lnTo>
                    <a:pt x="264" y="593"/>
                  </a:lnTo>
                  <a:lnTo>
                    <a:pt x="288" y="435"/>
                  </a:lnTo>
                  <a:lnTo>
                    <a:pt x="319" y="451"/>
                  </a:lnTo>
                  <a:lnTo>
                    <a:pt x="370" y="453"/>
                  </a:lnTo>
                  <a:lnTo>
                    <a:pt x="372" y="484"/>
                  </a:lnTo>
                  <a:lnTo>
                    <a:pt x="439" y="504"/>
                  </a:lnTo>
                  <a:lnTo>
                    <a:pt x="563" y="559"/>
                  </a:lnTo>
                  <a:lnTo>
                    <a:pt x="575" y="603"/>
                  </a:lnTo>
                  <a:lnTo>
                    <a:pt x="550" y="646"/>
                  </a:lnTo>
                  <a:lnTo>
                    <a:pt x="561" y="697"/>
                  </a:lnTo>
                  <a:lnTo>
                    <a:pt x="557" y="750"/>
                  </a:lnTo>
                  <a:lnTo>
                    <a:pt x="449" y="758"/>
                  </a:lnTo>
                  <a:lnTo>
                    <a:pt x="449" y="807"/>
                  </a:lnTo>
                  <a:lnTo>
                    <a:pt x="396" y="819"/>
                  </a:lnTo>
                  <a:lnTo>
                    <a:pt x="349" y="793"/>
                  </a:lnTo>
                  <a:lnTo>
                    <a:pt x="286" y="797"/>
                  </a:lnTo>
                  <a:lnTo>
                    <a:pt x="288" y="851"/>
                  </a:lnTo>
                  <a:lnTo>
                    <a:pt x="260" y="890"/>
                  </a:lnTo>
                  <a:lnTo>
                    <a:pt x="305" y="921"/>
                  </a:lnTo>
                  <a:lnTo>
                    <a:pt x="282" y="998"/>
                  </a:lnTo>
                  <a:lnTo>
                    <a:pt x="292" y="1057"/>
                  </a:lnTo>
                  <a:lnTo>
                    <a:pt x="195" y="1071"/>
                  </a:lnTo>
                  <a:lnTo>
                    <a:pt x="211" y="1093"/>
                  </a:lnTo>
                  <a:lnTo>
                    <a:pt x="215" y="1142"/>
                  </a:lnTo>
                  <a:lnTo>
                    <a:pt x="191" y="1156"/>
                  </a:lnTo>
                  <a:lnTo>
                    <a:pt x="252" y="1217"/>
                  </a:lnTo>
                  <a:lnTo>
                    <a:pt x="345" y="1191"/>
                  </a:lnTo>
                  <a:lnTo>
                    <a:pt x="443" y="1232"/>
                  </a:lnTo>
                  <a:lnTo>
                    <a:pt x="506" y="1280"/>
                  </a:lnTo>
                  <a:lnTo>
                    <a:pt x="571" y="1254"/>
                  </a:lnTo>
                  <a:lnTo>
                    <a:pt x="642" y="1299"/>
                  </a:lnTo>
                  <a:lnTo>
                    <a:pt x="689" y="1299"/>
                  </a:lnTo>
                  <a:lnTo>
                    <a:pt x="691" y="1329"/>
                  </a:lnTo>
                  <a:lnTo>
                    <a:pt x="754" y="1323"/>
                  </a:lnTo>
                  <a:lnTo>
                    <a:pt x="756" y="1270"/>
                  </a:lnTo>
                  <a:lnTo>
                    <a:pt x="727" y="1234"/>
                  </a:lnTo>
                  <a:lnTo>
                    <a:pt x="748" y="1205"/>
                  </a:lnTo>
                  <a:lnTo>
                    <a:pt x="811" y="1163"/>
                  </a:lnTo>
                  <a:lnTo>
                    <a:pt x="776" y="1142"/>
                  </a:lnTo>
                  <a:lnTo>
                    <a:pt x="715" y="1104"/>
                  </a:lnTo>
                  <a:lnTo>
                    <a:pt x="733" y="1069"/>
                  </a:lnTo>
                  <a:lnTo>
                    <a:pt x="802" y="1083"/>
                  </a:lnTo>
                  <a:lnTo>
                    <a:pt x="880" y="1089"/>
                  </a:lnTo>
                  <a:lnTo>
                    <a:pt x="926" y="1065"/>
                  </a:lnTo>
                  <a:lnTo>
                    <a:pt x="929" y="1014"/>
                  </a:lnTo>
                  <a:lnTo>
                    <a:pt x="874" y="967"/>
                  </a:lnTo>
                  <a:lnTo>
                    <a:pt x="837" y="906"/>
                  </a:lnTo>
                  <a:lnTo>
                    <a:pt x="809" y="845"/>
                  </a:lnTo>
                  <a:lnTo>
                    <a:pt x="811" y="736"/>
                  </a:lnTo>
                  <a:lnTo>
                    <a:pt x="843" y="671"/>
                  </a:lnTo>
                  <a:lnTo>
                    <a:pt x="819" y="583"/>
                  </a:lnTo>
                  <a:lnTo>
                    <a:pt x="800" y="449"/>
                  </a:lnTo>
                  <a:lnTo>
                    <a:pt x="837" y="351"/>
                  </a:lnTo>
                  <a:lnTo>
                    <a:pt x="786" y="262"/>
                  </a:lnTo>
                  <a:lnTo>
                    <a:pt x="829" y="209"/>
                  </a:lnTo>
                  <a:lnTo>
                    <a:pt x="859" y="85"/>
                  </a:lnTo>
                  <a:lnTo>
                    <a:pt x="859" y="18"/>
                  </a:lnTo>
                  <a:lnTo>
                    <a:pt x="825" y="0"/>
                  </a:lnTo>
                  <a:lnTo>
                    <a:pt x="788" y="59"/>
                  </a:lnTo>
                  <a:lnTo>
                    <a:pt x="731" y="40"/>
                  </a:lnTo>
                  <a:lnTo>
                    <a:pt x="678" y="99"/>
                  </a:lnTo>
                  <a:lnTo>
                    <a:pt x="658" y="179"/>
                  </a:lnTo>
                  <a:lnTo>
                    <a:pt x="561" y="309"/>
                  </a:lnTo>
                  <a:lnTo>
                    <a:pt x="516" y="349"/>
                  </a:lnTo>
                  <a:lnTo>
                    <a:pt x="487" y="321"/>
                  </a:lnTo>
                  <a:lnTo>
                    <a:pt x="396" y="337"/>
                  </a:lnTo>
                  <a:lnTo>
                    <a:pt x="355" y="284"/>
                  </a:lnTo>
                  <a:lnTo>
                    <a:pt x="296" y="282"/>
                  </a:lnTo>
                  <a:lnTo>
                    <a:pt x="254" y="242"/>
                  </a:lnTo>
                  <a:lnTo>
                    <a:pt x="290" y="168"/>
                  </a:lnTo>
                  <a:lnTo>
                    <a:pt x="305" y="122"/>
                  </a:lnTo>
                  <a:lnTo>
                    <a:pt x="272" y="73"/>
                  </a:lnTo>
                  <a:lnTo>
                    <a:pt x="207" y="91"/>
                  </a:lnTo>
                  <a:lnTo>
                    <a:pt x="172" y="170"/>
                  </a:lnTo>
                  <a:lnTo>
                    <a:pt x="158" y="307"/>
                  </a:lnTo>
                  <a:lnTo>
                    <a:pt x="107" y="362"/>
                  </a:lnTo>
                  <a:lnTo>
                    <a:pt x="0" y="406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267" y="2399"/>
              <a:ext cx="121" cy="305"/>
            </a:xfrm>
            <a:custGeom>
              <a:avLst/>
              <a:gdLst>
                <a:gd name="T0" fmla="*/ 172 w 242"/>
                <a:gd name="T1" fmla="*/ 4 h 610"/>
                <a:gd name="T2" fmla="*/ 154 w 242"/>
                <a:gd name="T3" fmla="*/ 24 h 610"/>
                <a:gd name="T4" fmla="*/ 132 w 242"/>
                <a:gd name="T5" fmla="*/ 44 h 610"/>
                <a:gd name="T6" fmla="*/ 111 w 242"/>
                <a:gd name="T7" fmla="*/ 63 h 610"/>
                <a:gd name="T8" fmla="*/ 87 w 242"/>
                <a:gd name="T9" fmla="*/ 97 h 610"/>
                <a:gd name="T10" fmla="*/ 73 w 242"/>
                <a:gd name="T11" fmla="*/ 122 h 610"/>
                <a:gd name="T12" fmla="*/ 63 w 242"/>
                <a:gd name="T13" fmla="*/ 148 h 610"/>
                <a:gd name="T14" fmla="*/ 44 w 242"/>
                <a:gd name="T15" fmla="*/ 189 h 610"/>
                <a:gd name="T16" fmla="*/ 20 w 242"/>
                <a:gd name="T17" fmla="*/ 234 h 610"/>
                <a:gd name="T18" fmla="*/ 4 w 242"/>
                <a:gd name="T19" fmla="*/ 268 h 610"/>
                <a:gd name="T20" fmla="*/ 2 w 242"/>
                <a:gd name="T21" fmla="*/ 309 h 610"/>
                <a:gd name="T22" fmla="*/ 14 w 242"/>
                <a:gd name="T23" fmla="*/ 354 h 610"/>
                <a:gd name="T24" fmla="*/ 18 w 242"/>
                <a:gd name="T25" fmla="*/ 396 h 610"/>
                <a:gd name="T26" fmla="*/ 12 w 242"/>
                <a:gd name="T27" fmla="*/ 431 h 610"/>
                <a:gd name="T28" fmla="*/ 24 w 242"/>
                <a:gd name="T29" fmla="*/ 455 h 610"/>
                <a:gd name="T30" fmla="*/ 57 w 242"/>
                <a:gd name="T31" fmla="*/ 477 h 610"/>
                <a:gd name="T32" fmla="*/ 85 w 242"/>
                <a:gd name="T33" fmla="*/ 514 h 610"/>
                <a:gd name="T34" fmla="*/ 111 w 242"/>
                <a:gd name="T35" fmla="*/ 540 h 610"/>
                <a:gd name="T36" fmla="*/ 130 w 242"/>
                <a:gd name="T37" fmla="*/ 555 h 610"/>
                <a:gd name="T38" fmla="*/ 140 w 242"/>
                <a:gd name="T39" fmla="*/ 583 h 610"/>
                <a:gd name="T40" fmla="*/ 148 w 242"/>
                <a:gd name="T41" fmla="*/ 606 h 610"/>
                <a:gd name="T42" fmla="*/ 162 w 242"/>
                <a:gd name="T43" fmla="*/ 606 h 610"/>
                <a:gd name="T44" fmla="*/ 168 w 242"/>
                <a:gd name="T45" fmla="*/ 581 h 610"/>
                <a:gd name="T46" fmla="*/ 168 w 242"/>
                <a:gd name="T47" fmla="*/ 538 h 610"/>
                <a:gd name="T48" fmla="*/ 179 w 242"/>
                <a:gd name="T49" fmla="*/ 494 h 610"/>
                <a:gd name="T50" fmla="*/ 201 w 242"/>
                <a:gd name="T51" fmla="*/ 457 h 610"/>
                <a:gd name="T52" fmla="*/ 217 w 242"/>
                <a:gd name="T53" fmla="*/ 412 h 610"/>
                <a:gd name="T54" fmla="*/ 225 w 242"/>
                <a:gd name="T55" fmla="*/ 343 h 610"/>
                <a:gd name="T56" fmla="*/ 229 w 242"/>
                <a:gd name="T57" fmla="*/ 264 h 610"/>
                <a:gd name="T58" fmla="*/ 229 w 242"/>
                <a:gd name="T59" fmla="*/ 203 h 610"/>
                <a:gd name="T60" fmla="*/ 240 w 242"/>
                <a:gd name="T61" fmla="*/ 156 h 610"/>
                <a:gd name="T62" fmla="*/ 238 w 242"/>
                <a:gd name="T63" fmla="*/ 112 h 610"/>
                <a:gd name="T64" fmla="*/ 223 w 242"/>
                <a:gd name="T65" fmla="*/ 73 h 610"/>
                <a:gd name="T66" fmla="*/ 207 w 242"/>
                <a:gd name="T67" fmla="*/ 42 h 610"/>
                <a:gd name="T68" fmla="*/ 185 w 242"/>
                <a:gd name="T69" fmla="*/ 10 h 610"/>
                <a:gd name="T70" fmla="*/ 173 w 242"/>
                <a:gd name="T71" fmla="*/ 0 h 61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242"/>
                <a:gd name="T109" fmla="*/ 0 h 610"/>
                <a:gd name="T110" fmla="*/ 242 w 242"/>
                <a:gd name="T111" fmla="*/ 610 h 610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242" h="610">
                  <a:moveTo>
                    <a:pt x="173" y="0"/>
                  </a:moveTo>
                  <a:lnTo>
                    <a:pt x="172" y="4"/>
                  </a:lnTo>
                  <a:lnTo>
                    <a:pt x="164" y="12"/>
                  </a:lnTo>
                  <a:lnTo>
                    <a:pt x="154" y="24"/>
                  </a:lnTo>
                  <a:lnTo>
                    <a:pt x="144" y="36"/>
                  </a:lnTo>
                  <a:lnTo>
                    <a:pt x="132" y="44"/>
                  </a:lnTo>
                  <a:lnTo>
                    <a:pt x="122" y="49"/>
                  </a:lnTo>
                  <a:lnTo>
                    <a:pt x="111" y="63"/>
                  </a:lnTo>
                  <a:lnTo>
                    <a:pt x="97" y="79"/>
                  </a:lnTo>
                  <a:lnTo>
                    <a:pt x="87" y="97"/>
                  </a:lnTo>
                  <a:lnTo>
                    <a:pt x="77" y="112"/>
                  </a:lnTo>
                  <a:lnTo>
                    <a:pt x="73" y="122"/>
                  </a:lnTo>
                  <a:lnTo>
                    <a:pt x="71" y="132"/>
                  </a:lnTo>
                  <a:lnTo>
                    <a:pt x="63" y="148"/>
                  </a:lnTo>
                  <a:lnTo>
                    <a:pt x="53" y="168"/>
                  </a:lnTo>
                  <a:lnTo>
                    <a:pt x="44" y="189"/>
                  </a:lnTo>
                  <a:lnTo>
                    <a:pt x="32" y="213"/>
                  </a:lnTo>
                  <a:lnTo>
                    <a:pt x="20" y="234"/>
                  </a:lnTo>
                  <a:lnTo>
                    <a:pt x="10" y="254"/>
                  </a:lnTo>
                  <a:lnTo>
                    <a:pt x="4" y="268"/>
                  </a:lnTo>
                  <a:lnTo>
                    <a:pt x="0" y="288"/>
                  </a:lnTo>
                  <a:lnTo>
                    <a:pt x="2" y="309"/>
                  </a:lnTo>
                  <a:lnTo>
                    <a:pt x="8" y="331"/>
                  </a:lnTo>
                  <a:lnTo>
                    <a:pt x="14" y="354"/>
                  </a:lnTo>
                  <a:lnTo>
                    <a:pt x="18" y="376"/>
                  </a:lnTo>
                  <a:lnTo>
                    <a:pt x="18" y="396"/>
                  </a:lnTo>
                  <a:lnTo>
                    <a:pt x="14" y="414"/>
                  </a:lnTo>
                  <a:lnTo>
                    <a:pt x="12" y="431"/>
                  </a:lnTo>
                  <a:lnTo>
                    <a:pt x="14" y="445"/>
                  </a:lnTo>
                  <a:lnTo>
                    <a:pt x="24" y="455"/>
                  </a:lnTo>
                  <a:lnTo>
                    <a:pt x="42" y="467"/>
                  </a:lnTo>
                  <a:lnTo>
                    <a:pt x="57" y="477"/>
                  </a:lnTo>
                  <a:lnTo>
                    <a:pt x="71" y="492"/>
                  </a:lnTo>
                  <a:lnTo>
                    <a:pt x="85" y="514"/>
                  </a:lnTo>
                  <a:lnTo>
                    <a:pt x="99" y="530"/>
                  </a:lnTo>
                  <a:lnTo>
                    <a:pt x="111" y="540"/>
                  </a:lnTo>
                  <a:lnTo>
                    <a:pt x="122" y="547"/>
                  </a:lnTo>
                  <a:lnTo>
                    <a:pt x="130" y="555"/>
                  </a:lnTo>
                  <a:lnTo>
                    <a:pt x="136" y="569"/>
                  </a:lnTo>
                  <a:lnTo>
                    <a:pt x="140" y="583"/>
                  </a:lnTo>
                  <a:lnTo>
                    <a:pt x="144" y="597"/>
                  </a:lnTo>
                  <a:lnTo>
                    <a:pt x="148" y="606"/>
                  </a:lnTo>
                  <a:lnTo>
                    <a:pt x="154" y="610"/>
                  </a:lnTo>
                  <a:lnTo>
                    <a:pt x="162" y="606"/>
                  </a:lnTo>
                  <a:lnTo>
                    <a:pt x="168" y="597"/>
                  </a:lnTo>
                  <a:lnTo>
                    <a:pt x="168" y="581"/>
                  </a:lnTo>
                  <a:lnTo>
                    <a:pt x="168" y="559"/>
                  </a:lnTo>
                  <a:lnTo>
                    <a:pt x="168" y="538"/>
                  </a:lnTo>
                  <a:lnTo>
                    <a:pt x="172" y="516"/>
                  </a:lnTo>
                  <a:lnTo>
                    <a:pt x="179" y="494"/>
                  </a:lnTo>
                  <a:lnTo>
                    <a:pt x="189" y="475"/>
                  </a:lnTo>
                  <a:lnTo>
                    <a:pt x="201" y="457"/>
                  </a:lnTo>
                  <a:lnTo>
                    <a:pt x="211" y="435"/>
                  </a:lnTo>
                  <a:lnTo>
                    <a:pt x="217" y="412"/>
                  </a:lnTo>
                  <a:lnTo>
                    <a:pt x="221" y="380"/>
                  </a:lnTo>
                  <a:lnTo>
                    <a:pt x="225" y="343"/>
                  </a:lnTo>
                  <a:lnTo>
                    <a:pt x="227" y="303"/>
                  </a:lnTo>
                  <a:lnTo>
                    <a:pt x="229" y="264"/>
                  </a:lnTo>
                  <a:lnTo>
                    <a:pt x="227" y="231"/>
                  </a:lnTo>
                  <a:lnTo>
                    <a:pt x="229" y="203"/>
                  </a:lnTo>
                  <a:lnTo>
                    <a:pt x="233" y="179"/>
                  </a:lnTo>
                  <a:lnTo>
                    <a:pt x="240" y="156"/>
                  </a:lnTo>
                  <a:lnTo>
                    <a:pt x="242" y="134"/>
                  </a:lnTo>
                  <a:lnTo>
                    <a:pt x="238" y="112"/>
                  </a:lnTo>
                  <a:lnTo>
                    <a:pt x="229" y="89"/>
                  </a:lnTo>
                  <a:lnTo>
                    <a:pt x="223" y="73"/>
                  </a:lnTo>
                  <a:lnTo>
                    <a:pt x="215" y="59"/>
                  </a:lnTo>
                  <a:lnTo>
                    <a:pt x="207" y="42"/>
                  </a:lnTo>
                  <a:lnTo>
                    <a:pt x="195" y="22"/>
                  </a:lnTo>
                  <a:lnTo>
                    <a:pt x="185" y="10"/>
                  </a:lnTo>
                  <a:lnTo>
                    <a:pt x="177" y="2"/>
                  </a:lnTo>
                  <a:lnTo>
                    <a:pt x="173" y="0"/>
                  </a:lnTo>
                </a:path>
              </a:pathLst>
            </a:custGeom>
            <a:grpFill/>
            <a:ln w="3175" cmpd="sng">
              <a:solidFill>
                <a:schemeClr val="bg1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zh-CN" altLang="zh-CN" sz="2303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69" name="Group 72出自【趣你的PPT】(微信:qunideppt)：最优质的PPT资源库"/>
          <p:cNvGrpSpPr>
            <a:grpSpLocks/>
          </p:cNvGrpSpPr>
          <p:nvPr/>
        </p:nvGrpSpPr>
        <p:grpSpPr bwMode="auto">
          <a:xfrm>
            <a:off x="5138828" y="3108818"/>
            <a:ext cx="576030" cy="576030"/>
            <a:chOff x="0" y="0"/>
            <a:chExt cx="540000" cy="540000"/>
          </a:xfrm>
        </p:grpSpPr>
        <p:sp>
          <p:nvSpPr>
            <p:cNvPr id="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975" y="69975"/>
              <a:ext cx="400050" cy="400050"/>
            </a:xfrm>
            <a:custGeom>
              <a:avLst/>
              <a:gdLst>
                <a:gd name="G0" fmla="+- 3719 0 0"/>
                <a:gd name="G1" fmla="+- 21600 0 3719"/>
                <a:gd name="G2" fmla="+- 21600 0 3719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719" y="10800"/>
                  </a:moveTo>
                  <a:cubicBezTo>
                    <a:pt x="3719" y="14711"/>
                    <a:pt x="6889" y="17881"/>
                    <a:pt x="10800" y="17881"/>
                  </a:cubicBezTo>
                  <a:cubicBezTo>
                    <a:pt x="14711" y="17881"/>
                    <a:pt x="17881" y="14711"/>
                    <a:pt x="17881" y="10800"/>
                  </a:cubicBezTo>
                  <a:cubicBezTo>
                    <a:pt x="17881" y="6889"/>
                    <a:pt x="14711" y="3719"/>
                    <a:pt x="10800" y="3719"/>
                  </a:cubicBezTo>
                  <a:cubicBezTo>
                    <a:pt x="6889" y="3719"/>
                    <a:pt x="3719" y="6889"/>
                    <a:pt x="3719" y="10800"/>
                  </a:cubicBezTo>
                  <a:close/>
                </a:path>
              </a:pathLst>
            </a:custGeom>
            <a:solidFill>
              <a:srgbClr val="50C4ED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0"/>
              <a:ext cx="540000" cy="540000"/>
            </a:xfrm>
            <a:custGeom>
              <a:avLst/>
              <a:gdLst>
                <a:gd name="G0" fmla="+- 1302 0 0"/>
                <a:gd name="G1" fmla="+- 21600 0 1302"/>
                <a:gd name="G2" fmla="+- 21600 0 1302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1302" y="10800"/>
                  </a:moveTo>
                  <a:cubicBezTo>
                    <a:pt x="1302" y="16046"/>
                    <a:pt x="5554" y="20298"/>
                    <a:pt x="10800" y="20298"/>
                  </a:cubicBezTo>
                  <a:cubicBezTo>
                    <a:pt x="16046" y="20298"/>
                    <a:pt x="20298" y="16046"/>
                    <a:pt x="20298" y="10800"/>
                  </a:cubicBezTo>
                  <a:cubicBezTo>
                    <a:pt x="20298" y="5554"/>
                    <a:pt x="16046" y="1302"/>
                    <a:pt x="10800" y="1302"/>
                  </a:cubicBezTo>
                  <a:cubicBezTo>
                    <a:pt x="5554" y="1302"/>
                    <a:pt x="1302" y="5554"/>
                    <a:pt x="1302" y="10800"/>
                  </a:cubicBezTo>
                  <a:close/>
                </a:path>
              </a:pathLst>
            </a:custGeom>
            <a:solidFill>
              <a:srgbClr val="50C4ED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1351" y="211351"/>
              <a:ext cx="117299" cy="117299"/>
            </a:xfrm>
            <a:prstGeom prst="ellipse">
              <a:avLst/>
            </a:prstGeom>
            <a:solidFill>
              <a:srgbClr val="128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3" name="Group 76出自【趣你的PPT】(微信:qunideppt)：最优质的PPT资源库"/>
          <p:cNvGrpSpPr>
            <a:grpSpLocks/>
          </p:cNvGrpSpPr>
          <p:nvPr/>
        </p:nvGrpSpPr>
        <p:grpSpPr bwMode="auto">
          <a:xfrm>
            <a:off x="5374323" y="3759394"/>
            <a:ext cx="576030" cy="576030"/>
            <a:chOff x="0" y="0"/>
            <a:chExt cx="540000" cy="540000"/>
          </a:xfrm>
        </p:grpSpPr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975" y="69975"/>
              <a:ext cx="400050" cy="400050"/>
            </a:xfrm>
            <a:custGeom>
              <a:avLst/>
              <a:gdLst>
                <a:gd name="G0" fmla="+- 3719 0 0"/>
                <a:gd name="G1" fmla="+- 21600 0 3719"/>
                <a:gd name="G2" fmla="+- 21600 0 3719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719" y="10800"/>
                  </a:moveTo>
                  <a:cubicBezTo>
                    <a:pt x="3719" y="14711"/>
                    <a:pt x="6889" y="17881"/>
                    <a:pt x="10800" y="17881"/>
                  </a:cubicBezTo>
                  <a:cubicBezTo>
                    <a:pt x="14711" y="17881"/>
                    <a:pt x="17881" y="14711"/>
                    <a:pt x="17881" y="10800"/>
                  </a:cubicBezTo>
                  <a:cubicBezTo>
                    <a:pt x="17881" y="6889"/>
                    <a:pt x="14711" y="3719"/>
                    <a:pt x="10800" y="3719"/>
                  </a:cubicBezTo>
                  <a:cubicBezTo>
                    <a:pt x="6889" y="3719"/>
                    <a:pt x="3719" y="6889"/>
                    <a:pt x="3719" y="10800"/>
                  </a:cubicBezTo>
                  <a:close/>
                </a:path>
              </a:pathLst>
            </a:custGeom>
            <a:solidFill>
              <a:srgbClr val="50C4ED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0"/>
              <a:ext cx="540000" cy="540000"/>
            </a:xfrm>
            <a:custGeom>
              <a:avLst/>
              <a:gdLst>
                <a:gd name="G0" fmla="+- 1302 0 0"/>
                <a:gd name="G1" fmla="+- 21600 0 1302"/>
                <a:gd name="G2" fmla="+- 21600 0 1302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1302" y="10800"/>
                  </a:moveTo>
                  <a:cubicBezTo>
                    <a:pt x="1302" y="16046"/>
                    <a:pt x="5554" y="20298"/>
                    <a:pt x="10800" y="20298"/>
                  </a:cubicBezTo>
                  <a:cubicBezTo>
                    <a:pt x="16046" y="20298"/>
                    <a:pt x="20298" y="16046"/>
                    <a:pt x="20298" y="10800"/>
                  </a:cubicBezTo>
                  <a:cubicBezTo>
                    <a:pt x="20298" y="5554"/>
                    <a:pt x="16046" y="1302"/>
                    <a:pt x="10800" y="1302"/>
                  </a:cubicBezTo>
                  <a:cubicBezTo>
                    <a:pt x="5554" y="1302"/>
                    <a:pt x="1302" y="5554"/>
                    <a:pt x="1302" y="10800"/>
                  </a:cubicBezTo>
                  <a:close/>
                </a:path>
              </a:pathLst>
            </a:custGeom>
            <a:solidFill>
              <a:srgbClr val="50C4ED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1351" y="211351"/>
              <a:ext cx="117299" cy="117299"/>
            </a:xfrm>
            <a:prstGeom prst="ellipse">
              <a:avLst/>
            </a:prstGeom>
            <a:solidFill>
              <a:srgbClr val="128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77" name="Group 80出自【趣你的PPT】(微信:qunideppt)：最优质的PPT资源库"/>
          <p:cNvGrpSpPr>
            <a:grpSpLocks/>
          </p:cNvGrpSpPr>
          <p:nvPr/>
        </p:nvGrpSpPr>
        <p:grpSpPr bwMode="auto">
          <a:xfrm>
            <a:off x="4874531" y="5065628"/>
            <a:ext cx="576030" cy="576030"/>
            <a:chOff x="0" y="0"/>
            <a:chExt cx="540000" cy="540000"/>
          </a:xfrm>
        </p:grpSpPr>
        <p:sp>
          <p:nvSpPr>
            <p:cNvPr id="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975" y="69975"/>
              <a:ext cx="400050" cy="400050"/>
            </a:xfrm>
            <a:custGeom>
              <a:avLst/>
              <a:gdLst>
                <a:gd name="G0" fmla="+- 3719 0 0"/>
                <a:gd name="G1" fmla="+- 21600 0 3719"/>
                <a:gd name="G2" fmla="+- 21600 0 3719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3719" y="10800"/>
                  </a:moveTo>
                  <a:cubicBezTo>
                    <a:pt x="3719" y="14711"/>
                    <a:pt x="6889" y="17881"/>
                    <a:pt x="10800" y="17881"/>
                  </a:cubicBezTo>
                  <a:cubicBezTo>
                    <a:pt x="14711" y="17881"/>
                    <a:pt x="17881" y="14711"/>
                    <a:pt x="17881" y="10800"/>
                  </a:cubicBezTo>
                  <a:cubicBezTo>
                    <a:pt x="17881" y="6889"/>
                    <a:pt x="14711" y="3719"/>
                    <a:pt x="10800" y="3719"/>
                  </a:cubicBezTo>
                  <a:cubicBezTo>
                    <a:pt x="6889" y="3719"/>
                    <a:pt x="3719" y="6889"/>
                    <a:pt x="3719" y="10800"/>
                  </a:cubicBezTo>
                  <a:close/>
                </a:path>
              </a:pathLst>
            </a:custGeom>
            <a:solidFill>
              <a:srgbClr val="50C4ED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0"/>
              <a:ext cx="540000" cy="540000"/>
            </a:xfrm>
            <a:custGeom>
              <a:avLst/>
              <a:gdLst>
                <a:gd name="G0" fmla="+- 1302 0 0"/>
                <a:gd name="G1" fmla="+- 21600 0 1302"/>
                <a:gd name="G2" fmla="+- 21600 0 1302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1302" y="10800"/>
                  </a:moveTo>
                  <a:cubicBezTo>
                    <a:pt x="1302" y="16046"/>
                    <a:pt x="5554" y="20298"/>
                    <a:pt x="10800" y="20298"/>
                  </a:cubicBezTo>
                  <a:cubicBezTo>
                    <a:pt x="16046" y="20298"/>
                    <a:pt x="20298" y="16046"/>
                    <a:pt x="20298" y="10800"/>
                  </a:cubicBezTo>
                  <a:cubicBezTo>
                    <a:pt x="20298" y="5554"/>
                    <a:pt x="16046" y="1302"/>
                    <a:pt x="10800" y="1302"/>
                  </a:cubicBezTo>
                  <a:cubicBezTo>
                    <a:pt x="5554" y="1302"/>
                    <a:pt x="1302" y="5554"/>
                    <a:pt x="1302" y="10800"/>
                  </a:cubicBezTo>
                  <a:close/>
                </a:path>
              </a:pathLst>
            </a:custGeom>
            <a:solidFill>
              <a:srgbClr val="50C4ED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1351" y="211351"/>
              <a:ext cx="117299" cy="117299"/>
            </a:xfrm>
            <a:prstGeom prst="ellipse">
              <a:avLst/>
            </a:prstGeom>
            <a:solidFill>
              <a:srgbClr val="1282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 sz="2303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81" name="Group 84出自【趣你的PPT】(微信:qunideppt)：最优质的PPT资源库"/>
          <p:cNvGrpSpPr>
            <a:grpSpLocks/>
          </p:cNvGrpSpPr>
          <p:nvPr/>
        </p:nvGrpSpPr>
        <p:grpSpPr bwMode="auto">
          <a:xfrm>
            <a:off x="7100718" y="1962242"/>
            <a:ext cx="2690401" cy="1166583"/>
            <a:chOff x="0" y="-39615"/>
            <a:chExt cx="2520271" cy="1093594"/>
          </a:xfrm>
        </p:grpSpPr>
        <p:grpSp>
          <p:nvGrpSpPr>
            <p:cNvPr id="82" name="Group 85"/>
            <p:cNvGrpSpPr>
              <a:grpSpLocks/>
            </p:cNvGrpSpPr>
            <p:nvPr/>
          </p:nvGrpSpPr>
          <p:grpSpPr bwMode="auto">
            <a:xfrm>
              <a:off x="71038" y="-39615"/>
              <a:ext cx="2313025" cy="401145"/>
              <a:chOff x="0" y="-39615"/>
              <a:chExt cx="2313025" cy="401145"/>
            </a:xfrm>
          </p:grpSpPr>
          <p:sp>
            <p:nvSpPr>
              <p:cNvPr id="8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0" y="37530"/>
                <a:ext cx="2313025" cy="324000"/>
              </a:xfrm>
              <a:prstGeom prst="rect">
                <a:avLst/>
              </a:prstGeom>
              <a:solidFill>
                <a:srgbClr val="3363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" y="37530"/>
                <a:ext cx="65125" cy="324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8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5126" y="-39615"/>
                <a:ext cx="2119329" cy="3170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597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单击此处添加标题</a:t>
                </a:r>
                <a:endParaRPr lang="zh-CN" altLang="en-US" sz="2303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361530"/>
              <a:ext cx="2520271" cy="6924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  <a:endParaRPr lang="zh-CN" altLang="en-US" sz="2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87" name="Group 90出自【趣你的PPT】(微信:qunideppt)：最优质的PPT资源库"/>
          <p:cNvGrpSpPr>
            <a:grpSpLocks/>
          </p:cNvGrpSpPr>
          <p:nvPr/>
        </p:nvGrpSpPr>
        <p:grpSpPr bwMode="auto">
          <a:xfrm>
            <a:off x="7100718" y="3238087"/>
            <a:ext cx="2690401" cy="1165178"/>
            <a:chOff x="0" y="-38299"/>
            <a:chExt cx="2520271" cy="1092279"/>
          </a:xfrm>
        </p:grpSpPr>
        <p:grpSp>
          <p:nvGrpSpPr>
            <p:cNvPr id="88" name="Group 91"/>
            <p:cNvGrpSpPr>
              <a:grpSpLocks/>
            </p:cNvGrpSpPr>
            <p:nvPr/>
          </p:nvGrpSpPr>
          <p:grpSpPr bwMode="auto">
            <a:xfrm>
              <a:off x="71038" y="-38299"/>
              <a:ext cx="2313025" cy="399829"/>
              <a:chOff x="0" y="-38299"/>
              <a:chExt cx="2313025" cy="399829"/>
            </a:xfrm>
          </p:grpSpPr>
          <p:sp>
            <p:nvSpPr>
              <p:cNvPr id="9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0" y="37530"/>
                <a:ext cx="2313025" cy="324000"/>
              </a:xfrm>
              <a:prstGeom prst="rect">
                <a:avLst/>
              </a:prstGeom>
              <a:solidFill>
                <a:srgbClr val="6888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" y="37530"/>
                <a:ext cx="65125" cy="324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5126" y="-38299"/>
                <a:ext cx="2119329" cy="3170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597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单击此处添加标题</a:t>
                </a:r>
                <a:endParaRPr lang="zh-CN" altLang="en-US" sz="2303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361530"/>
              <a:ext cx="2520271" cy="6924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  <a:endParaRPr lang="zh-CN" altLang="en-US" sz="20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93" name="Group 96出自【趣你的PPT】(微信:qunideppt)：最优质的PPT资源库"/>
          <p:cNvGrpSpPr>
            <a:grpSpLocks/>
          </p:cNvGrpSpPr>
          <p:nvPr/>
        </p:nvGrpSpPr>
        <p:grpSpPr bwMode="auto">
          <a:xfrm>
            <a:off x="7100718" y="4470008"/>
            <a:ext cx="2690401" cy="1154077"/>
            <a:chOff x="0" y="-27893"/>
            <a:chExt cx="2520271" cy="1081872"/>
          </a:xfrm>
        </p:grpSpPr>
        <p:grpSp>
          <p:nvGrpSpPr>
            <p:cNvPr id="94" name="Group 97"/>
            <p:cNvGrpSpPr>
              <a:grpSpLocks/>
            </p:cNvGrpSpPr>
            <p:nvPr/>
          </p:nvGrpSpPr>
          <p:grpSpPr bwMode="auto">
            <a:xfrm>
              <a:off x="71038" y="-27893"/>
              <a:ext cx="2313025" cy="389423"/>
              <a:chOff x="0" y="-27893"/>
              <a:chExt cx="2313025" cy="389423"/>
            </a:xfrm>
          </p:grpSpPr>
          <p:sp>
            <p:nvSpPr>
              <p:cNvPr id="9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0" y="37530"/>
                <a:ext cx="2313025" cy="324000"/>
              </a:xfrm>
              <a:prstGeom prst="rect">
                <a:avLst/>
              </a:prstGeom>
              <a:solidFill>
                <a:srgbClr val="3363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" y="37530"/>
                <a:ext cx="65125" cy="324000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lang="zh-CN" altLang="zh-CN" sz="2303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endParaRPr>
              </a:p>
            </p:txBody>
          </p:sp>
          <p:sp>
            <p:nvSpPr>
              <p:cNvPr id="9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5126" y="-27893"/>
                <a:ext cx="2119329" cy="3170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597" b="1" dirty="0">
                    <a:solidFill>
                      <a:prstClr val="white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微软雅黑" panose="020B0503020204020204" pitchFamily="34" charset="-122"/>
                  </a:rPr>
                  <a:t>单击此处添加标题</a:t>
                </a:r>
                <a:endParaRPr lang="zh-CN" altLang="en-US" sz="2303" dirty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0" y="361530"/>
              <a:ext cx="2520271" cy="6924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本模板来自微信公众号：趣你的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。一不小心，你就能学会</a:t>
              </a:r>
              <a:r>
                <a:rPr lang="en-US" altLang="zh-CN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PPT</a:t>
              </a:r>
              <a:r>
                <a:rPr lang="zh-CN" altLang="en-US" sz="14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。建议您选择微软雅黑字体</a:t>
              </a:r>
              <a:endParaRPr lang="zh-CN" altLang="en-US" sz="2000" dirty="0">
                <a:solidFill>
                  <a:prstClr val="black"/>
                </a:solidFill>
              </a:endParaRPr>
            </a:p>
          </p:txBody>
        </p:sp>
      </p:grpSp>
      <p:cxnSp>
        <p:nvCxnSpPr>
          <p:cNvPr id="99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5426842" y="2217285"/>
            <a:ext cx="1673876" cy="1185589"/>
          </a:xfrm>
          <a:prstGeom prst="straightConnector1">
            <a:avLst/>
          </a:prstGeom>
          <a:noFill/>
          <a:ln w="19050" cap="flat" cmpd="sng">
            <a:solidFill>
              <a:srgbClr val="1282AA"/>
            </a:solidFill>
            <a:prstDash val="sys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0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5643131" y="3508468"/>
            <a:ext cx="1289966" cy="533243"/>
          </a:xfrm>
          <a:prstGeom prst="straightConnector1">
            <a:avLst/>
          </a:prstGeom>
          <a:noFill/>
          <a:ln w="19050" cap="flat" cmpd="sng">
            <a:solidFill>
              <a:srgbClr val="1282AA"/>
            </a:solidFill>
            <a:prstDash val="sys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1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5162342" y="4731114"/>
            <a:ext cx="1938377" cy="634714"/>
          </a:xfrm>
          <a:prstGeom prst="straightConnector1">
            <a:avLst/>
          </a:prstGeom>
          <a:noFill/>
          <a:ln w="19050" cap="flat" cmpd="sng">
            <a:solidFill>
              <a:srgbClr val="1282AA"/>
            </a:solidFill>
            <a:prstDash val="sysDash"/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72384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2724</Words>
  <Application>Microsoft Office PowerPoint</Application>
  <PresentationFormat>宽屏</PresentationFormat>
  <Paragraphs>245</Paragraphs>
  <Slides>31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31</vt:i4>
      </vt:variant>
    </vt:vector>
  </HeadingPairs>
  <TitlesOfParts>
    <vt:vector size="44" baseType="lpstr">
      <vt:lpstr>Clear Sans</vt:lpstr>
      <vt:lpstr>Helvetica Light</vt:lpstr>
      <vt:lpstr>楷体</vt:lpstr>
      <vt:lpstr>宋体</vt:lpstr>
      <vt:lpstr>微软雅黑</vt:lpstr>
      <vt:lpstr>幼圆</vt:lpstr>
      <vt:lpstr>Arial</vt:lpstr>
      <vt:lpstr>Calibri</vt:lpstr>
      <vt:lpstr>Calibri Light</vt:lpstr>
      <vt:lpstr>Microsoft Himalaya</vt:lpstr>
      <vt:lpstr>Source Sans Pro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ZhuLong</cp:lastModifiedBy>
  <cp:revision>56</cp:revision>
  <dcterms:created xsi:type="dcterms:W3CDTF">2016-02-26T09:40:14Z</dcterms:created>
  <dcterms:modified xsi:type="dcterms:W3CDTF">2016-07-04T05:00:20Z</dcterms:modified>
</cp:coreProperties>
</file>

<file path=docProps/thumbnail.jpeg>
</file>